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88" r:id="rId2"/>
    <p:sldId id="258" r:id="rId3"/>
    <p:sldId id="259" r:id="rId4"/>
    <p:sldId id="290" r:id="rId5"/>
    <p:sldId id="294" r:id="rId6"/>
    <p:sldId id="261" r:id="rId7"/>
    <p:sldId id="287" r:id="rId8"/>
    <p:sldId id="263" r:id="rId9"/>
    <p:sldId id="262" r:id="rId10"/>
    <p:sldId id="269" r:id="rId11"/>
    <p:sldId id="296" r:id="rId12"/>
    <p:sldId id="271" r:id="rId13"/>
    <p:sldId id="266" r:id="rId14"/>
    <p:sldId id="297" r:id="rId15"/>
    <p:sldId id="291" r:id="rId16"/>
    <p:sldId id="299" r:id="rId17"/>
    <p:sldId id="264" r:id="rId18"/>
    <p:sldId id="267" r:id="rId19"/>
    <p:sldId id="301" r:id="rId20"/>
    <p:sldId id="272" r:id="rId21"/>
    <p:sldId id="302" r:id="rId22"/>
    <p:sldId id="284"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A8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D7353-894A-0215-39DC-FD3FD9681A7C}" v="16" dt="2023-12-11T09:48:53.025"/>
    <p1510:client id="{0A695C45-E826-A12D-2AC4-C7D148FCC3C6}" v="33" dt="2023-11-27T05:24:02.655"/>
    <p1510:client id="{0BF3D852-15B4-22C9-461D-6D0074392D0F}" v="115" dt="2023-11-29T21:01:32.020"/>
    <p1510:client id="{214DBA5C-6124-F222-8BCB-6E95C0B97C5D}" v="1" dt="2023-11-26T19:47:51.604"/>
    <p1510:client id="{3CF29C0F-C23C-5E89-A7B1-0F55CA72AD3B}" v="113" dt="2023-11-26T09:44:55.890"/>
    <p1510:client id="{3ECE11AB-1998-64D5-1911-512985A99432}" v="57" dt="2023-11-29T16:19:25.593"/>
    <p1510:client id="{47A8E208-74CB-A8E7-285D-88538C4A0B3E}" v="12" dt="2023-11-30T07:19:18.877"/>
    <p1510:client id="{556190FA-C6D4-464B-FB46-86F5B22C2957}" v="10" dt="2023-12-11T08:35:31.268"/>
    <p1510:client id="{6107CA61-C910-0F7E-3AE0-ED496CE22D0B}" v="97" dt="2023-11-26T20:42:59.816"/>
    <p1510:client id="{6A1BAA46-CD89-A255-34B1-AC17D82717F5}" v="91" dt="2023-11-30T20:01:08.390"/>
    <p1510:client id="{7A9B06E3-49A8-AB76-8415-4C37D9C32AFB}" v="2" dt="2023-11-27T12:09:20.738"/>
    <p1510:client id="{7F11F945-59D2-1707-C0A6-A52A608631BA}" v="24" dt="2023-11-29T19:06:53.257"/>
    <p1510:client id="{8A24A5E0-1051-F1BF-9A65-7F0E80C13840}" v="20" dt="2023-12-01T05:49:19.242"/>
    <p1510:client id="{8ED3478A-DEC5-86B7-265B-68A5EFEB7D99}" v="79" dt="2023-11-29T18:53:15.719"/>
    <p1510:client id="{ABDC5F98-7DA6-03F8-4A03-B439EA65CA26}" v="34" dt="2023-12-03T22:21:00.648"/>
    <p1510:client id="{B49F6D7E-3B38-6309-1B90-3CCBF973E520}" v="18" dt="2023-12-01T07:02:20.610"/>
    <p1510:client id="{B732CD78-2CE7-C9E3-A31B-A117AF8A0555}" v="211" dt="2023-12-03T19:22:32.287"/>
    <p1510:client id="{B9CDBF0F-DDD3-E5CB-64A6-35C91FA657B8}" v="78" dt="2023-11-29T12:20:34.535"/>
    <p1510:client id="{C0A3AFF9-3730-8A2C-A85B-45668B312F44}" v="108" dt="2023-11-29T20:17:07.853"/>
    <p1510:client id="{CB03AD71-BC43-2DC5-C3EE-C53AE74DC61C}" v="129" dt="2023-12-03T21:23:56.493"/>
    <p1510:client id="{D0558C77-F4DA-D7A0-ADE8-89BEBB2B374D}" v="18" dt="2023-11-27T10:23:27.152"/>
    <p1510:client id="{DCE12393-F341-342E-1C5F-BADEFEFFDA7A}" v="1" dt="2023-12-03T19:57:21.918"/>
    <p1510:client id="{E171F571-5BB0-98F5-38B0-D19845231CB9}" v="104" dt="2023-11-26T19:42:33.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ha Rajendran @ 4i Apps" userId="S::preetha.rajendran@4iapps.com::ca8ffc98-f1b9-4d6f-b62d-3208c43b4ce0" providerId="AD" clId="Web-{092D7353-894A-0215-39DC-FD3FD9681A7C}"/>
    <pc:docChg chg="modSld">
      <pc:chgData name="Preetha Rajendran @ 4i Apps" userId="S::preetha.rajendran@4iapps.com::ca8ffc98-f1b9-4d6f-b62d-3208c43b4ce0" providerId="AD" clId="Web-{092D7353-894A-0215-39DC-FD3FD9681A7C}" dt="2023-12-11T09:48:53.025" v="80" actId="1076"/>
      <pc:docMkLst>
        <pc:docMk/>
      </pc:docMkLst>
      <pc:sldChg chg="modSp">
        <pc:chgData name="Preetha Rajendran @ 4i Apps" userId="S::preetha.rajendran@4iapps.com::ca8ffc98-f1b9-4d6f-b62d-3208c43b4ce0" providerId="AD" clId="Web-{092D7353-894A-0215-39DC-FD3FD9681A7C}" dt="2023-12-11T09:47:49.633" v="79" actId="20577"/>
        <pc:sldMkLst>
          <pc:docMk/>
          <pc:sldMk cId="536914671" sldId="290"/>
        </pc:sldMkLst>
        <pc:spChg chg="mod">
          <ac:chgData name="Preetha Rajendran @ 4i Apps" userId="S::preetha.rajendran@4iapps.com::ca8ffc98-f1b9-4d6f-b62d-3208c43b4ce0" providerId="AD" clId="Web-{092D7353-894A-0215-39DC-FD3FD9681A7C}" dt="2023-12-11T09:47:49.633" v="79" actId="20577"/>
          <ac:spMkLst>
            <pc:docMk/>
            <pc:sldMk cId="536914671" sldId="290"/>
            <ac:spMk id="2" creationId="{BEE7A611-45DB-98F8-465E-3FC1779DF14A}"/>
          </ac:spMkLst>
        </pc:spChg>
        <pc:graphicFrameChg chg="modGraphic">
          <ac:chgData name="Preetha Rajendran @ 4i Apps" userId="S::preetha.rajendran@4iapps.com::ca8ffc98-f1b9-4d6f-b62d-3208c43b4ce0" providerId="AD" clId="Web-{092D7353-894A-0215-39DC-FD3FD9681A7C}" dt="2023-12-11T09:47:45.023" v="77" actId="20577"/>
          <ac:graphicFrameMkLst>
            <pc:docMk/>
            <pc:sldMk cId="536914671" sldId="290"/>
            <ac:graphicFrameMk id="5" creationId="{B3F34DA3-D55C-326E-C773-35505D01ECD0}"/>
          </ac:graphicFrameMkLst>
        </pc:graphicFrameChg>
      </pc:sldChg>
      <pc:sldChg chg="modSp">
        <pc:chgData name="Preetha Rajendran @ 4i Apps" userId="S::preetha.rajendran@4iapps.com::ca8ffc98-f1b9-4d6f-b62d-3208c43b4ce0" providerId="AD" clId="Web-{092D7353-894A-0215-39DC-FD3FD9681A7C}" dt="2023-12-11T09:48:53.025" v="80" actId="1076"/>
        <pc:sldMkLst>
          <pc:docMk/>
          <pc:sldMk cId="3862578770" sldId="296"/>
        </pc:sldMkLst>
        <pc:graphicFrameChg chg="mod">
          <ac:chgData name="Preetha Rajendran @ 4i Apps" userId="S::preetha.rajendran@4iapps.com::ca8ffc98-f1b9-4d6f-b62d-3208c43b4ce0" providerId="AD" clId="Web-{092D7353-894A-0215-39DC-FD3FD9681A7C}" dt="2023-12-11T09:48:53.025" v="80" actId="1076"/>
          <ac:graphicFrameMkLst>
            <pc:docMk/>
            <pc:sldMk cId="3862578770" sldId="296"/>
            <ac:graphicFrameMk id="20" creationId="{72089706-C08F-DCD3-0C2B-C89E9AAF5CAC}"/>
          </ac:graphicFrameMkLst>
        </pc:graphicFrameChg>
      </pc:sldChg>
    </pc:docChg>
  </pc:docChgLst>
</pc:chgInfo>
</file>

<file path=ppt/diagrams/_rels/data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1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5A26C9-DC08-4761-B2C9-9CFCAAE28621}"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18C44320-6656-45F1-91FD-510A14B5B9D0}">
      <dgm:prSet/>
      <dgm:spPr/>
      <dgm:t>
        <a:bodyPr/>
        <a:lstStyle/>
        <a:p>
          <a:r>
            <a:rPr lang="en-US"/>
            <a:t>Microsoft's comprehensive data analytics solution designed to collect, analyze, and visualize data from diverse sources.</a:t>
          </a:r>
          <a:r>
            <a:rPr lang="en-US">
              <a:latin typeface="Calibri Light" panose="020F0302020204030204"/>
            </a:rPr>
            <a:t> </a:t>
          </a:r>
          <a:endParaRPr lang="en-US"/>
        </a:p>
      </dgm:t>
    </dgm:pt>
    <dgm:pt modelId="{2FB15591-C46A-4FC7-8186-DA4521ACF220}" type="parTrans" cxnId="{2DD9E5A1-38EE-4379-99D5-69CFF32E4F29}">
      <dgm:prSet/>
      <dgm:spPr/>
      <dgm:t>
        <a:bodyPr/>
        <a:lstStyle/>
        <a:p>
          <a:endParaRPr lang="en-US"/>
        </a:p>
      </dgm:t>
    </dgm:pt>
    <dgm:pt modelId="{23167048-E5BA-41DF-9627-AA8D2D9CCF92}" type="sibTrans" cxnId="{2DD9E5A1-38EE-4379-99D5-69CFF32E4F29}">
      <dgm:prSet/>
      <dgm:spPr/>
      <dgm:t>
        <a:bodyPr/>
        <a:lstStyle/>
        <a:p>
          <a:endParaRPr lang="en-US"/>
        </a:p>
      </dgm:t>
    </dgm:pt>
    <dgm:pt modelId="{E347778E-1FD7-46C7-8DE9-BAA1A2562CEA}">
      <dgm:prSet/>
      <dgm:spPr/>
      <dgm:t>
        <a:bodyPr/>
        <a:lstStyle/>
        <a:p>
          <a:r>
            <a:rPr lang="en-US"/>
            <a:t>Data Connects: Easily links to various data sources. </a:t>
          </a:r>
          <a:r>
            <a:rPr lang="en-US">
              <a:latin typeface="Calibri Light" panose="020F0302020204030204"/>
            </a:rPr>
            <a:t> </a:t>
          </a:r>
          <a:endParaRPr lang="en-US"/>
        </a:p>
      </dgm:t>
    </dgm:pt>
    <dgm:pt modelId="{934AA961-2EDB-4F28-A639-1700B86C963B}" type="parTrans" cxnId="{4D3B7F21-4FE1-4F6D-9A03-23B58D3539FC}">
      <dgm:prSet/>
      <dgm:spPr/>
      <dgm:t>
        <a:bodyPr/>
        <a:lstStyle/>
        <a:p>
          <a:endParaRPr lang="en-US"/>
        </a:p>
      </dgm:t>
    </dgm:pt>
    <dgm:pt modelId="{96D99F7E-884A-44AE-9FC0-B1FCF54CF48E}" type="sibTrans" cxnId="{4D3B7F21-4FE1-4F6D-9A03-23B58D3539FC}">
      <dgm:prSet/>
      <dgm:spPr/>
      <dgm:t>
        <a:bodyPr/>
        <a:lstStyle/>
        <a:p>
          <a:endParaRPr lang="en-US"/>
        </a:p>
      </dgm:t>
    </dgm:pt>
    <dgm:pt modelId="{D2FFD028-360E-4EAA-A112-5D35641BF26C}">
      <dgm:prSet/>
      <dgm:spPr/>
      <dgm:t>
        <a:bodyPr/>
        <a:lstStyle/>
        <a:p>
          <a:r>
            <a:rPr lang="en-US"/>
            <a:t>Visualizes Insights: Creates interactive dashboards and visuals. </a:t>
          </a:r>
        </a:p>
      </dgm:t>
    </dgm:pt>
    <dgm:pt modelId="{2902952F-3DC5-42EC-BA85-8656F1256952}" type="parTrans" cxnId="{8E0C7C78-46B6-4D45-BBE8-4A93AA5DC4D6}">
      <dgm:prSet/>
      <dgm:spPr/>
      <dgm:t>
        <a:bodyPr/>
        <a:lstStyle/>
        <a:p>
          <a:endParaRPr lang="en-US"/>
        </a:p>
      </dgm:t>
    </dgm:pt>
    <dgm:pt modelId="{E8B32C78-0E1F-4187-9FCC-E10CBB56F7A2}" type="sibTrans" cxnId="{8E0C7C78-46B6-4D45-BBE8-4A93AA5DC4D6}">
      <dgm:prSet/>
      <dgm:spPr/>
      <dgm:t>
        <a:bodyPr/>
        <a:lstStyle/>
        <a:p>
          <a:endParaRPr lang="en-US"/>
        </a:p>
      </dgm:t>
    </dgm:pt>
    <dgm:pt modelId="{C34F7AD7-6FFD-4683-9C42-E50B8546152E}">
      <dgm:prSet/>
      <dgm:spPr/>
      <dgm:t>
        <a:bodyPr/>
        <a:lstStyle/>
        <a:p>
          <a:r>
            <a:rPr lang="en-US"/>
            <a:t>Enables Collaboration: Facilitates secure sharing and teamwork.</a:t>
          </a:r>
          <a:r>
            <a:rPr lang="en-US">
              <a:latin typeface="Calibri Light" panose="020F0302020204030204"/>
            </a:rPr>
            <a:t> </a:t>
          </a:r>
          <a:endParaRPr lang="en-US"/>
        </a:p>
      </dgm:t>
    </dgm:pt>
    <dgm:pt modelId="{A7C9EE81-1B55-4CB3-A81B-17375438CBBE}" type="parTrans" cxnId="{38EF986A-4E32-4DB6-836B-31750575DA47}">
      <dgm:prSet/>
      <dgm:spPr/>
      <dgm:t>
        <a:bodyPr/>
        <a:lstStyle/>
        <a:p>
          <a:endParaRPr lang="en-US"/>
        </a:p>
      </dgm:t>
    </dgm:pt>
    <dgm:pt modelId="{738C7E53-6C52-4493-9482-8C69567D6EA8}" type="sibTrans" cxnId="{38EF986A-4E32-4DB6-836B-31750575DA47}">
      <dgm:prSet/>
      <dgm:spPr/>
      <dgm:t>
        <a:bodyPr/>
        <a:lstStyle/>
        <a:p>
          <a:endParaRPr lang="en-US"/>
        </a:p>
      </dgm:t>
    </dgm:pt>
    <dgm:pt modelId="{EB2E81C4-C7BC-4760-BCDF-9C7BA0B20BDD}" type="pres">
      <dgm:prSet presAssocID="{645A26C9-DC08-4761-B2C9-9CFCAAE28621}" presName="vert0" presStyleCnt="0">
        <dgm:presLayoutVars>
          <dgm:dir/>
          <dgm:animOne val="branch"/>
          <dgm:animLvl val="lvl"/>
        </dgm:presLayoutVars>
      </dgm:prSet>
      <dgm:spPr/>
    </dgm:pt>
    <dgm:pt modelId="{8A8B230C-E939-47F6-A3E7-502C7C2C1D05}" type="pres">
      <dgm:prSet presAssocID="{18C44320-6656-45F1-91FD-510A14B5B9D0}" presName="thickLine" presStyleLbl="alignNode1" presStyleIdx="0" presStyleCnt="4"/>
      <dgm:spPr/>
    </dgm:pt>
    <dgm:pt modelId="{CEBAA4F1-B81F-464C-8CFB-E506BE86F769}" type="pres">
      <dgm:prSet presAssocID="{18C44320-6656-45F1-91FD-510A14B5B9D0}" presName="horz1" presStyleCnt="0"/>
      <dgm:spPr/>
    </dgm:pt>
    <dgm:pt modelId="{3DF3A259-4DB6-4728-BCA3-92492BA4F27F}" type="pres">
      <dgm:prSet presAssocID="{18C44320-6656-45F1-91FD-510A14B5B9D0}" presName="tx1" presStyleLbl="revTx" presStyleIdx="0" presStyleCnt="4"/>
      <dgm:spPr/>
    </dgm:pt>
    <dgm:pt modelId="{B13326FC-F9C1-4957-B3B2-F71C897AA4D4}" type="pres">
      <dgm:prSet presAssocID="{18C44320-6656-45F1-91FD-510A14B5B9D0}" presName="vert1" presStyleCnt="0"/>
      <dgm:spPr/>
    </dgm:pt>
    <dgm:pt modelId="{E883C642-B24D-43E6-BD6E-4840CB7DCD18}" type="pres">
      <dgm:prSet presAssocID="{E347778E-1FD7-46C7-8DE9-BAA1A2562CEA}" presName="thickLine" presStyleLbl="alignNode1" presStyleIdx="1" presStyleCnt="4"/>
      <dgm:spPr/>
    </dgm:pt>
    <dgm:pt modelId="{5B61FBA6-97B6-4AC4-BEF5-F3A22069732C}" type="pres">
      <dgm:prSet presAssocID="{E347778E-1FD7-46C7-8DE9-BAA1A2562CEA}" presName="horz1" presStyleCnt="0"/>
      <dgm:spPr/>
    </dgm:pt>
    <dgm:pt modelId="{EE9D43DF-CDA4-490D-995E-BC3DF152549F}" type="pres">
      <dgm:prSet presAssocID="{E347778E-1FD7-46C7-8DE9-BAA1A2562CEA}" presName="tx1" presStyleLbl="revTx" presStyleIdx="1" presStyleCnt="4"/>
      <dgm:spPr/>
    </dgm:pt>
    <dgm:pt modelId="{F47677F7-0E71-4264-8420-7B6F9F0F6066}" type="pres">
      <dgm:prSet presAssocID="{E347778E-1FD7-46C7-8DE9-BAA1A2562CEA}" presName="vert1" presStyleCnt="0"/>
      <dgm:spPr/>
    </dgm:pt>
    <dgm:pt modelId="{36A47584-0D66-49E5-A415-A8590AB17C39}" type="pres">
      <dgm:prSet presAssocID="{D2FFD028-360E-4EAA-A112-5D35641BF26C}" presName="thickLine" presStyleLbl="alignNode1" presStyleIdx="2" presStyleCnt="4"/>
      <dgm:spPr/>
    </dgm:pt>
    <dgm:pt modelId="{424CB0CA-3577-453E-BD54-8D1756B211BB}" type="pres">
      <dgm:prSet presAssocID="{D2FFD028-360E-4EAA-A112-5D35641BF26C}" presName="horz1" presStyleCnt="0"/>
      <dgm:spPr/>
    </dgm:pt>
    <dgm:pt modelId="{ED349A5C-EADF-41E6-830A-22ACB7D3BBA6}" type="pres">
      <dgm:prSet presAssocID="{D2FFD028-360E-4EAA-A112-5D35641BF26C}" presName="tx1" presStyleLbl="revTx" presStyleIdx="2" presStyleCnt="4"/>
      <dgm:spPr/>
    </dgm:pt>
    <dgm:pt modelId="{1AE32E7C-F39A-4ECB-86A3-BDC82225BAE1}" type="pres">
      <dgm:prSet presAssocID="{D2FFD028-360E-4EAA-A112-5D35641BF26C}" presName="vert1" presStyleCnt="0"/>
      <dgm:spPr/>
    </dgm:pt>
    <dgm:pt modelId="{F5B35836-63A7-4946-9418-F671C13FE2BC}" type="pres">
      <dgm:prSet presAssocID="{C34F7AD7-6FFD-4683-9C42-E50B8546152E}" presName="thickLine" presStyleLbl="alignNode1" presStyleIdx="3" presStyleCnt="4"/>
      <dgm:spPr/>
    </dgm:pt>
    <dgm:pt modelId="{A4EB016A-7F97-4EFB-9550-3D56D87ABB0F}" type="pres">
      <dgm:prSet presAssocID="{C34F7AD7-6FFD-4683-9C42-E50B8546152E}" presName="horz1" presStyleCnt="0"/>
      <dgm:spPr/>
    </dgm:pt>
    <dgm:pt modelId="{C003899A-135C-4564-B424-06EF8102604D}" type="pres">
      <dgm:prSet presAssocID="{C34F7AD7-6FFD-4683-9C42-E50B8546152E}" presName="tx1" presStyleLbl="revTx" presStyleIdx="3" presStyleCnt="4"/>
      <dgm:spPr/>
    </dgm:pt>
    <dgm:pt modelId="{49C85187-3390-4586-81D6-F6E2BF82FC83}" type="pres">
      <dgm:prSet presAssocID="{C34F7AD7-6FFD-4683-9C42-E50B8546152E}" presName="vert1" presStyleCnt="0"/>
      <dgm:spPr/>
    </dgm:pt>
  </dgm:ptLst>
  <dgm:cxnLst>
    <dgm:cxn modelId="{88B89011-ECBA-44FC-A220-31CFD8EC6DAF}" type="presOf" srcId="{645A26C9-DC08-4761-B2C9-9CFCAAE28621}" destId="{EB2E81C4-C7BC-4760-BCDF-9C7BA0B20BDD}" srcOrd="0" destOrd="0" presId="urn:microsoft.com/office/officeart/2008/layout/LinedList"/>
    <dgm:cxn modelId="{4D3B7F21-4FE1-4F6D-9A03-23B58D3539FC}" srcId="{645A26C9-DC08-4761-B2C9-9CFCAAE28621}" destId="{E347778E-1FD7-46C7-8DE9-BAA1A2562CEA}" srcOrd="1" destOrd="0" parTransId="{934AA961-2EDB-4F28-A639-1700B86C963B}" sibTransId="{96D99F7E-884A-44AE-9FC0-B1FCF54CF48E}"/>
    <dgm:cxn modelId="{A1524F5B-ED93-4207-B391-1A334DEC3162}" type="presOf" srcId="{E347778E-1FD7-46C7-8DE9-BAA1A2562CEA}" destId="{EE9D43DF-CDA4-490D-995E-BC3DF152549F}" srcOrd="0" destOrd="0" presId="urn:microsoft.com/office/officeart/2008/layout/LinedList"/>
    <dgm:cxn modelId="{09DA8C67-9DD9-49EA-8E6C-04CE6F0B850B}" type="presOf" srcId="{18C44320-6656-45F1-91FD-510A14B5B9D0}" destId="{3DF3A259-4DB6-4728-BCA3-92492BA4F27F}" srcOrd="0" destOrd="0" presId="urn:microsoft.com/office/officeart/2008/layout/LinedList"/>
    <dgm:cxn modelId="{38EF986A-4E32-4DB6-836B-31750575DA47}" srcId="{645A26C9-DC08-4761-B2C9-9CFCAAE28621}" destId="{C34F7AD7-6FFD-4683-9C42-E50B8546152E}" srcOrd="3" destOrd="0" parTransId="{A7C9EE81-1B55-4CB3-A81B-17375438CBBE}" sibTransId="{738C7E53-6C52-4493-9482-8C69567D6EA8}"/>
    <dgm:cxn modelId="{8E0C7C78-46B6-4D45-BBE8-4A93AA5DC4D6}" srcId="{645A26C9-DC08-4761-B2C9-9CFCAAE28621}" destId="{D2FFD028-360E-4EAA-A112-5D35641BF26C}" srcOrd="2" destOrd="0" parTransId="{2902952F-3DC5-42EC-BA85-8656F1256952}" sibTransId="{E8B32C78-0E1F-4187-9FCC-E10CBB56F7A2}"/>
    <dgm:cxn modelId="{E547F89C-23E0-47E7-807C-4039F667033A}" type="presOf" srcId="{D2FFD028-360E-4EAA-A112-5D35641BF26C}" destId="{ED349A5C-EADF-41E6-830A-22ACB7D3BBA6}" srcOrd="0" destOrd="0" presId="urn:microsoft.com/office/officeart/2008/layout/LinedList"/>
    <dgm:cxn modelId="{2DD9E5A1-38EE-4379-99D5-69CFF32E4F29}" srcId="{645A26C9-DC08-4761-B2C9-9CFCAAE28621}" destId="{18C44320-6656-45F1-91FD-510A14B5B9D0}" srcOrd="0" destOrd="0" parTransId="{2FB15591-C46A-4FC7-8186-DA4521ACF220}" sibTransId="{23167048-E5BA-41DF-9627-AA8D2D9CCF92}"/>
    <dgm:cxn modelId="{EA38BCDF-4804-420C-98DD-3D1A87A64FD0}" type="presOf" srcId="{C34F7AD7-6FFD-4683-9C42-E50B8546152E}" destId="{C003899A-135C-4564-B424-06EF8102604D}" srcOrd="0" destOrd="0" presId="urn:microsoft.com/office/officeart/2008/layout/LinedList"/>
    <dgm:cxn modelId="{848BE5A7-248F-4B62-B852-741BC5FF5768}" type="presParOf" srcId="{EB2E81C4-C7BC-4760-BCDF-9C7BA0B20BDD}" destId="{8A8B230C-E939-47F6-A3E7-502C7C2C1D05}" srcOrd="0" destOrd="0" presId="urn:microsoft.com/office/officeart/2008/layout/LinedList"/>
    <dgm:cxn modelId="{2CF802DC-8430-4566-B31F-9D0EC5F09AA0}" type="presParOf" srcId="{EB2E81C4-C7BC-4760-BCDF-9C7BA0B20BDD}" destId="{CEBAA4F1-B81F-464C-8CFB-E506BE86F769}" srcOrd="1" destOrd="0" presId="urn:microsoft.com/office/officeart/2008/layout/LinedList"/>
    <dgm:cxn modelId="{71887ADF-4666-4263-B182-B550FA49208B}" type="presParOf" srcId="{CEBAA4F1-B81F-464C-8CFB-E506BE86F769}" destId="{3DF3A259-4DB6-4728-BCA3-92492BA4F27F}" srcOrd="0" destOrd="0" presId="urn:microsoft.com/office/officeart/2008/layout/LinedList"/>
    <dgm:cxn modelId="{E1B62B5C-F361-4C3D-9DDE-139BAAB2C38B}" type="presParOf" srcId="{CEBAA4F1-B81F-464C-8CFB-E506BE86F769}" destId="{B13326FC-F9C1-4957-B3B2-F71C897AA4D4}" srcOrd="1" destOrd="0" presId="urn:microsoft.com/office/officeart/2008/layout/LinedList"/>
    <dgm:cxn modelId="{3960E3FC-E7A6-4FFE-A1E0-990E60ED57C5}" type="presParOf" srcId="{EB2E81C4-C7BC-4760-BCDF-9C7BA0B20BDD}" destId="{E883C642-B24D-43E6-BD6E-4840CB7DCD18}" srcOrd="2" destOrd="0" presId="urn:microsoft.com/office/officeart/2008/layout/LinedList"/>
    <dgm:cxn modelId="{27DC93BE-DADD-4023-8A95-A20FC8B09E08}" type="presParOf" srcId="{EB2E81C4-C7BC-4760-BCDF-9C7BA0B20BDD}" destId="{5B61FBA6-97B6-4AC4-BEF5-F3A22069732C}" srcOrd="3" destOrd="0" presId="urn:microsoft.com/office/officeart/2008/layout/LinedList"/>
    <dgm:cxn modelId="{0CC264E4-3D90-4E64-88B0-25F280F5CC0F}" type="presParOf" srcId="{5B61FBA6-97B6-4AC4-BEF5-F3A22069732C}" destId="{EE9D43DF-CDA4-490D-995E-BC3DF152549F}" srcOrd="0" destOrd="0" presId="urn:microsoft.com/office/officeart/2008/layout/LinedList"/>
    <dgm:cxn modelId="{E050A142-6802-42FE-9B8D-1682DE94E87F}" type="presParOf" srcId="{5B61FBA6-97B6-4AC4-BEF5-F3A22069732C}" destId="{F47677F7-0E71-4264-8420-7B6F9F0F6066}" srcOrd="1" destOrd="0" presId="urn:microsoft.com/office/officeart/2008/layout/LinedList"/>
    <dgm:cxn modelId="{5F2AA261-EB3C-413F-8992-7B95FBFD684E}" type="presParOf" srcId="{EB2E81C4-C7BC-4760-BCDF-9C7BA0B20BDD}" destId="{36A47584-0D66-49E5-A415-A8590AB17C39}" srcOrd="4" destOrd="0" presId="urn:microsoft.com/office/officeart/2008/layout/LinedList"/>
    <dgm:cxn modelId="{C9132F2A-A8C9-411D-8E7A-C481C7B59BC9}" type="presParOf" srcId="{EB2E81C4-C7BC-4760-BCDF-9C7BA0B20BDD}" destId="{424CB0CA-3577-453E-BD54-8D1756B211BB}" srcOrd="5" destOrd="0" presId="urn:microsoft.com/office/officeart/2008/layout/LinedList"/>
    <dgm:cxn modelId="{33470FF8-540F-4029-BF89-9AB19098CB3E}" type="presParOf" srcId="{424CB0CA-3577-453E-BD54-8D1756B211BB}" destId="{ED349A5C-EADF-41E6-830A-22ACB7D3BBA6}" srcOrd="0" destOrd="0" presId="urn:microsoft.com/office/officeart/2008/layout/LinedList"/>
    <dgm:cxn modelId="{1278D796-FC20-43B6-BE77-0212CDCBA90E}" type="presParOf" srcId="{424CB0CA-3577-453E-BD54-8D1756B211BB}" destId="{1AE32E7C-F39A-4ECB-86A3-BDC82225BAE1}" srcOrd="1" destOrd="0" presId="urn:microsoft.com/office/officeart/2008/layout/LinedList"/>
    <dgm:cxn modelId="{6650808B-9D66-45BA-B5D3-2286B5E22443}" type="presParOf" srcId="{EB2E81C4-C7BC-4760-BCDF-9C7BA0B20BDD}" destId="{F5B35836-63A7-4946-9418-F671C13FE2BC}" srcOrd="6" destOrd="0" presId="urn:microsoft.com/office/officeart/2008/layout/LinedList"/>
    <dgm:cxn modelId="{A46A5A63-A419-403A-B0CA-695B92AC4525}" type="presParOf" srcId="{EB2E81C4-C7BC-4760-BCDF-9C7BA0B20BDD}" destId="{A4EB016A-7F97-4EFB-9550-3D56D87ABB0F}" srcOrd="7" destOrd="0" presId="urn:microsoft.com/office/officeart/2008/layout/LinedList"/>
    <dgm:cxn modelId="{A34C4BDB-A0AA-4F55-90E5-836C88252FAC}" type="presParOf" srcId="{A4EB016A-7F97-4EFB-9550-3D56D87ABB0F}" destId="{C003899A-135C-4564-B424-06EF8102604D}" srcOrd="0" destOrd="0" presId="urn:microsoft.com/office/officeart/2008/layout/LinedList"/>
    <dgm:cxn modelId="{F276863F-5E4D-4FAD-A7A5-8F369450079B}" type="presParOf" srcId="{A4EB016A-7F97-4EFB-9550-3D56D87ABB0F}" destId="{49C85187-3390-4586-81D6-F6E2BF82FC8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7B86103-EE63-453B-B6CC-BDFAED04EAB5}"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EB2AEC80-C2E7-47B5-891F-15D24A8CA260}">
      <dgm:prSet/>
      <dgm:spPr/>
      <dgm:t>
        <a:bodyPr/>
        <a:lstStyle/>
        <a:p>
          <a:r>
            <a:rPr lang="en-US"/>
            <a:t>A powerful tool for exploring scenarios by changing values in reports</a:t>
          </a:r>
        </a:p>
      </dgm:t>
    </dgm:pt>
    <dgm:pt modelId="{D76DAAC3-EAE8-43CC-B801-EF4C41900770}" type="parTrans" cxnId="{FB42768B-C36C-421B-87EF-ED78FB25D949}">
      <dgm:prSet/>
      <dgm:spPr/>
      <dgm:t>
        <a:bodyPr/>
        <a:lstStyle/>
        <a:p>
          <a:endParaRPr lang="en-US"/>
        </a:p>
      </dgm:t>
    </dgm:pt>
    <dgm:pt modelId="{9FCBB649-5AC8-4D96-82A1-607B789DA434}" type="sibTrans" cxnId="{FB42768B-C36C-421B-87EF-ED78FB25D949}">
      <dgm:prSet/>
      <dgm:spPr/>
      <dgm:t>
        <a:bodyPr/>
        <a:lstStyle/>
        <a:p>
          <a:endParaRPr lang="en-US"/>
        </a:p>
      </dgm:t>
    </dgm:pt>
    <dgm:pt modelId="{44F695F4-DBCE-4D27-832D-F4BCB83C411E}">
      <dgm:prSet/>
      <dgm:spPr/>
      <dgm:t>
        <a:bodyPr/>
        <a:lstStyle/>
        <a:p>
          <a:r>
            <a:rPr lang="en-US"/>
            <a:t>Enables data manipulation for predicting outcomes based on parameter adjustments</a:t>
          </a:r>
        </a:p>
      </dgm:t>
    </dgm:pt>
    <dgm:pt modelId="{CC726A24-15FB-4766-92F5-AECAB2BBB0AE}" type="parTrans" cxnId="{760D0B95-7C48-46F1-A65A-B1A948491DA6}">
      <dgm:prSet/>
      <dgm:spPr/>
      <dgm:t>
        <a:bodyPr/>
        <a:lstStyle/>
        <a:p>
          <a:endParaRPr lang="en-US"/>
        </a:p>
      </dgm:t>
    </dgm:pt>
    <dgm:pt modelId="{58CF60A3-43A7-4415-BE6D-BC9FCC2E8093}" type="sibTrans" cxnId="{760D0B95-7C48-46F1-A65A-B1A948491DA6}">
      <dgm:prSet/>
      <dgm:spPr/>
      <dgm:t>
        <a:bodyPr/>
        <a:lstStyle/>
        <a:p>
          <a:endParaRPr lang="en-US"/>
        </a:p>
      </dgm:t>
    </dgm:pt>
    <dgm:pt modelId="{5C365010-6BBB-4E42-BD8F-C2D6B5D37246}" type="pres">
      <dgm:prSet presAssocID="{87B86103-EE63-453B-B6CC-BDFAED04EAB5}" presName="vert0" presStyleCnt="0">
        <dgm:presLayoutVars>
          <dgm:dir/>
          <dgm:animOne val="branch"/>
          <dgm:animLvl val="lvl"/>
        </dgm:presLayoutVars>
      </dgm:prSet>
      <dgm:spPr/>
    </dgm:pt>
    <dgm:pt modelId="{9AF79919-CBAC-4F74-BC6E-C6F29C89DFF6}" type="pres">
      <dgm:prSet presAssocID="{EB2AEC80-C2E7-47B5-891F-15D24A8CA260}" presName="thickLine" presStyleLbl="alignNode1" presStyleIdx="0" presStyleCnt="2"/>
      <dgm:spPr/>
    </dgm:pt>
    <dgm:pt modelId="{C2FB27D4-00E0-45F8-BBE2-8F7772DC774F}" type="pres">
      <dgm:prSet presAssocID="{EB2AEC80-C2E7-47B5-891F-15D24A8CA260}" presName="horz1" presStyleCnt="0"/>
      <dgm:spPr/>
    </dgm:pt>
    <dgm:pt modelId="{7BC0FE85-C049-4CA3-A0A8-4F9C7578E103}" type="pres">
      <dgm:prSet presAssocID="{EB2AEC80-C2E7-47B5-891F-15D24A8CA260}" presName="tx1" presStyleLbl="revTx" presStyleIdx="0" presStyleCnt="2"/>
      <dgm:spPr/>
    </dgm:pt>
    <dgm:pt modelId="{2BBD55EE-1365-46AE-A0EE-60A693A2EAB1}" type="pres">
      <dgm:prSet presAssocID="{EB2AEC80-C2E7-47B5-891F-15D24A8CA260}" presName="vert1" presStyleCnt="0"/>
      <dgm:spPr/>
    </dgm:pt>
    <dgm:pt modelId="{C7B4BF32-332B-452E-998E-FDF8B0C621C8}" type="pres">
      <dgm:prSet presAssocID="{44F695F4-DBCE-4D27-832D-F4BCB83C411E}" presName="thickLine" presStyleLbl="alignNode1" presStyleIdx="1" presStyleCnt="2"/>
      <dgm:spPr/>
    </dgm:pt>
    <dgm:pt modelId="{93892F3A-1B50-4967-9CF6-753DA89879CC}" type="pres">
      <dgm:prSet presAssocID="{44F695F4-DBCE-4D27-832D-F4BCB83C411E}" presName="horz1" presStyleCnt="0"/>
      <dgm:spPr/>
    </dgm:pt>
    <dgm:pt modelId="{6834EA92-5DAD-4F4F-AA55-C7AB7C9F2A7E}" type="pres">
      <dgm:prSet presAssocID="{44F695F4-DBCE-4D27-832D-F4BCB83C411E}" presName="tx1" presStyleLbl="revTx" presStyleIdx="1" presStyleCnt="2"/>
      <dgm:spPr/>
    </dgm:pt>
    <dgm:pt modelId="{4AF51762-9F6F-45AB-AE5A-92F3D3148834}" type="pres">
      <dgm:prSet presAssocID="{44F695F4-DBCE-4D27-832D-F4BCB83C411E}" presName="vert1" presStyleCnt="0"/>
      <dgm:spPr/>
    </dgm:pt>
  </dgm:ptLst>
  <dgm:cxnLst>
    <dgm:cxn modelId="{8574A614-AD94-412D-887F-83654AAEF8DB}" type="presOf" srcId="{EB2AEC80-C2E7-47B5-891F-15D24A8CA260}" destId="{7BC0FE85-C049-4CA3-A0A8-4F9C7578E103}" srcOrd="0" destOrd="0" presId="urn:microsoft.com/office/officeart/2008/layout/LinedList"/>
    <dgm:cxn modelId="{DE7FB349-16D0-4574-A1B3-8FC1C689DF23}" type="presOf" srcId="{87B86103-EE63-453B-B6CC-BDFAED04EAB5}" destId="{5C365010-6BBB-4E42-BD8F-C2D6B5D37246}" srcOrd="0" destOrd="0" presId="urn:microsoft.com/office/officeart/2008/layout/LinedList"/>
    <dgm:cxn modelId="{EB649778-0B78-4AFB-83C4-CE50F0F190B7}" type="presOf" srcId="{44F695F4-DBCE-4D27-832D-F4BCB83C411E}" destId="{6834EA92-5DAD-4F4F-AA55-C7AB7C9F2A7E}" srcOrd="0" destOrd="0" presId="urn:microsoft.com/office/officeart/2008/layout/LinedList"/>
    <dgm:cxn modelId="{FB42768B-C36C-421B-87EF-ED78FB25D949}" srcId="{87B86103-EE63-453B-B6CC-BDFAED04EAB5}" destId="{EB2AEC80-C2E7-47B5-891F-15D24A8CA260}" srcOrd="0" destOrd="0" parTransId="{D76DAAC3-EAE8-43CC-B801-EF4C41900770}" sibTransId="{9FCBB649-5AC8-4D96-82A1-607B789DA434}"/>
    <dgm:cxn modelId="{760D0B95-7C48-46F1-A65A-B1A948491DA6}" srcId="{87B86103-EE63-453B-B6CC-BDFAED04EAB5}" destId="{44F695F4-DBCE-4D27-832D-F4BCB83C411E}" srcOrd="1" destOrd="0" parTransId="{CC726A24-15FB-4766-92F5-AECAB2BBB0AE}" sibTransId="{58CF60A3-43A7-4415-BE6D-BC9FCC2E8093}"/>
    <dgm:cxn modelId="{4F95203C-B0D8-4EE3-AA49-0828C6478582}" type="presParOf" srcId="{5C365010-6BBB-4E42-BD8F-C2D6B5D37246}" destId="{9AF79919-CBAC-4F74-BC6E-C6F29C89DFF6}" srcOrd="0" destOrd="0" presId="urn:microsoft.com/office/officeart/2008/layout/LinedList"/>
    <dgm:cxn modelId="{EB4B8DA1-B62E-41CB-99B9-DA02CA115F33}" type="presParOf" srcId="{5C365010-6BBB-4E42-BD8F-C2D6B5D37246}" destId="{C2FB27D4-00E0-45F8-BBE2-8F7772DC774F}" srcOrd="1" destOrd="0" presId="urn:microsoft.com/office/officeart/2008/layout/LinedList"/>
    <dgm:cxn modelId="{EB49F9EF-27D4-42BF-919C-4351E45F88E0}" type="presParOf" srcId="{C2FB27D4-00E0-45F8-BBE2-8F7772DC774F}" destId="{7BC0FE85-C049-4CA3-A0A8-4F9C7578E103}" srcOrd="0" destOrd="0" presId="urn:microsoft.com/office/officeart/2008/layout/LinedList"/>
    <dgm:cxn modelId="{3EDF4762-8CE6-422F-9437-9D5F285F2CCD}" type="presParOf" srcId="{C2FB27D4-00E0-45F8-BBE2-8F7772DC774F}" destId="{2BBD55EE-1365-46AE-A0EE-60A693A2EAB1}" srcOrd="1" destOrd="0" presId="urn:microsoft.com/office/officeart/2008/layout/LinedList"/>
    <dgm:cxn modelId="{45AAE06E-8840-4740-BD5A-07CAF8F2401E}" type="presParOf" srcId="{5C365010-6BBB-4E42-BD8F-C2D6B5D37246}" destId="{C7B4BF32-332B-452E-998E-FDF8B0C621C8}" srcOrd="2" destOrd="0" presId="urn:microsoft.com/office/officeart/2008/layout/LinedList"/>
    <dgm:cxn modelId="{209D3509-8912-42FA-B5E5-9E2F03D895E8}" type="presParOf" srcId="{5C365010-6BBB-4E42-BD8F-C2D6B5D37246}" destId="{93892F3A-1B50-4967-9CF6-753DA89879CC}" srcOrd="3" destOrd="0" presId="urn:microsoft.com/office/officeart/2008/layout/LinedList"/>
    <dgm:cxn modelId="{4204618C-3088-479D-918C-ED67932AEBD9}" type="presParOf" srcId="{93892F3A-1B50-4967-9CF6-753DA89879CC}" destId="{6834EA92-5DAD-4F4F-AA55-C7AB7C9F2A7E}" srcOrd="0" destOrd="0" presId="urn:microsoft.com/office/officeart/2008/layout/LinedList"/>
    <dgm:cxn modelId="{C3EECFA6-1F23-4E05-A5E8-ECFEED0FD941}" type="presParOf" srcId="{93892F3A-1B50-4967-9CF6-753DA89879CC}" destId="{4AF51762-9F6F-45AB-AE5A-92F3D314883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C93D45-22A2-497F-B553-7E2647EF1AC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253999DD-F9BC-4F7B-A229-10D64034937B}">
      <dgm:prSet/>
      <dgm:spPr/>
      <dgm:t>
        <a:bodyPr/>
        <a:lstStyle/>
        <a:p>
          <a:r>
            <a:rPr lang="en-US" dirty="0"/>
            <a:t>Bookmarks </a:t>
          </a:r>
          <a:r>
            <a:rPr lang="en-US" dirty="0">
              <a:latin typeface="Calibri Light" panose="020F0302020204030204"/>
            </a:rPr>
            <a:t>save</a:t>
          </a:r>
          <a:r>
            <a:rPr lang="en-US" dirty="0"/>
            <a:t> different data views, including selections and filters, allowing easy navigation for comparing insights within a report.</a:t>
          </a:r>
          <a:r>
            <a:rPr lang="en-US" dirty="0">
              <a:latin typeface="Calibri"/>
              <a:ea typeface="Calibri"/>
              <a:cs typeface="Calibri"/>
            </a:rPr>
            <a:t> </a:t>
          </a:r>
          <a:endParaRPr lang="en-US" dirty="0"/>
        </a:p>
      </dgm:t>
    </dgm:pt>
    <dgm:pt modelId="{CCEC4ED5-689D-4AAC-B26A-08CEF0C45C2E}" type="parTrans" cxnId="{9B5E3DB3-592C-4A81-9616-382C831F0124}">
      <dgm:prSet/>
      <dgm:spPr/>
      <dgm:t>
        <a:bodyPr/>
        <a:lstStyle/>
        <a:p>
          <a:endParaRPr lang="en-US"/>
        </a:p>
      </dgm:t>
    </dgm:pt>
    <dgm:pt modelId="{2FF24B67-29A5-4294-85C6-3783B4EDC0D9}" type="sibTrans" cxnId="{9B5E3DB3-592C-4A81-9616-382C831F0124}">
      <dgm:prSet/>
      <dgm:spPr/>
      <dgm:t>
        <a:bodyPr/>
        <a:lstStyle/>
        <a:p>
          <a:endParaRPr lang="en-US"/>
        </a:p>
      </dgm:t>
    </dgm:pt>
    <dgm:pt modelId="{261DE1C1-C4E1-4A98-BAD7-D2339BDF5E3C}">
      <dgm:prSet/>
      <dgm:spPr/>
      <dgm:t>
        <a:bodyPr/>
        <a:lstStyle/>
        <a:p>
          <a:r>
            <a:rPr lang="en-US" dirty="0">
              <a:latin typeface="Calibri"/>
              <a:ea typeface="Calibri"/>
              <a:cs typeface="Calibri"/>
            </a:rPr>
            <a:t>Selection allows users to interactively filter and highlight data through visual-level selection, slicers. It enables dynamic exploration, drill-down for deeper insights into the data.</a:t>
          </a:r>
        </a:p>
      </dgm:t>
    </dgm:pt>
    <dgm:pt modelId="{CB891D75-171C-44DB-A399-6B3B3616DCF4}" type="parTrans" cxnId="{1059EAA5-01EE-4BBD-B94C-863D6C0A1FCE}">
      <dgm:prSet/>
      <dgm:spPr/>
      <dgm:t>
        <a:bodyPr/>
        <a:lstStyle/>
        <a:p>
          <a:endParaRPr lang="en-US"/>
        </a:p>
      </dgm:t>
    </dgm:pt>
    <dgm:pt modelId="{93EEA9B9-17AA-41AA-B442-AE3BD3B911A3}" type="sibTrans" cxnId="{1059EAA5-01EE-4BBD-B94C-863D6C0A1FCE}">
      <dgm:prSet/>
      <dgm:spPr/>
      <dgm:t>
        <a:bodyPr/>
        <a:lstStyle/>
        <a:p>
          <a:endParaRPr lang="en-US"/>
        </a:p>
      </dgm:t>
    </dgm:pt>
    <dgm:pt modelId="{FBA3BC02-80E5-4ED8-A735-083F4B9F5412}" type="pres">
      <dgm:prSet presAssocID="{DCC93D45-22A2-497F-B553-7E2647EF1AC5}" presName="vert0" presStyleCnt="0">
        <dgm:presLayoutVars>
          <dgm:dir/>
          <dgm:animOne val="branch"/>
          <dgm:animLvl val="lvl"/>
        </dgm:presLayoutVars>
      </dgm:prSet>
      <dgm:spPr/>
    </dgm:pt>
    <dgm:pt modelId="{C47A7154-12B6-4134-9402-DF775A1EB087}" type="pres">
      <dgm:prSet presAssocID="{253999DD-F9BC-4F7B-A229-10D64034937B}" presName="thickLine" presStyleLbl="alignNode1" presStyleIdx="0" presStyleCnt="2"/>
      <dgm:spPr/>
    </dgm:pt>
    <dgm:pt modelId="{D64CAD76-14BB-46B2-B9E4-B10F63DB6B45}" type="pres">
      <dgm:prSet presAssocID="{253999DD-F9BC-4F7B-A229-10D64034937B}" presName="horz1" presStyleCnt="0"/>
      <dgm:spPr/>
    </dgm:pt>
    <dgm:pt modelId="{E149738D-9AB3-4F79-BD48-A654DEA8B753}" type="pres">
      <dgm:prSet presAssocID="{253999DD-F9BC-4F7B-A229-10D64034937B}" presName="tx1" presStyleLbl="revTx" presStyleIdx="0" presStyleCnt="2"/>
      <dgm:spPr/>
    </dgm:pt>
    <dgm:pt modelId="{00E52D39-7917-4AA5-8047-C1A0B93909C8}" type="pres">
      <dgm:prSet presAssocID="{253999DD-F9BC-4F7B-A229-10D64034937B}" presName="vert1" presStyleCnt="0"/>
      <dgm:spPr/>
    </dgm:pt>
    <dgm:pt modelId="{8ED2F5A6-14A1-470B-A164-C7A5C9DD72DC}" type="pres">
      <dgm:prSet presAssocID="{261DE1C1-C4E1-4A98-BAD7-D2339BDF5E3C}" presName="thickLine" presStyleLbl="alignNode1" presStyleIdx="1" presStyleCnt="2"/>
      <dgm:spPr/>
    </dgm:pt>
    <dgm:pt modelId="{3E1CEC75-C1A1-4CF7-BFBA-AF482E7F5CBF}" type="pres">
      <dgm:prSet presAssocID="{261DE1C1-C4E1-4A98-BAD7-D2339BDF5E3C}" presName="horz1" presStyleCnt="0"/>
      <dgm:spPr/>
    </dgm:pt>
    <dgm:pt modelId="{996BFD67-DE3F-4202-B897-D04D5FC9B503}" type="pres">
      <dgm:prSet presAssocID="{261DE1C1-C4E1-4A98-BAD7-D2339BDF5E3C}" presName="tx1" presStyleLbl="revTx" presStyleIdx="1" presStyleCnt="2"/>
      <dgm:spPr/>
    </dgm:pt>
    <dgm:pt modelId="{406A9534-CB9D-4A41-8983-D717E7238AE4}" type="pres">
      <dgm:prSet presAssocID="{261DE1C1-C4E1-4A98-BAD7-D2339BDF5E3C}" presName="vert1" presStyleCnt="0"/>
      <dgm:spPr/>
    </dgm:pt>
  </dgm:ptLst>
  <dgm:cxnLst>
    <dgm:cxn modelId="{D34C4A0F-168C-42A6-8C1B-2E62DA178E8A}" type="presOf" srcId="{DCC93D45-22A2-497F-B553-7E2647EF1AC5}" destId="{FBA3BC02-80E5-4ED8-A735-083F4B9F5412}" srcOrd="0" destOrd="0" presId="urn:microsoft.com/office/officeart/2008/layout/LinedList"/>
    <dgm:cxn modelId="{9E20E662-24C4-482F-AC8D-08B56C65CCAE}" type="presOf" srcId="{253999DD-F9BC-4F7B-A229-10D64034937B}" destId="{E149738D-9AB3-4F79-BD48-A654DEA8B753}" srcOrd="0" destOrd="0" presId="urn:microsoft.com/office/officeart/2008/layout/LinedList"/>
    <dgm:cxn modelId="{1059EAA5-01EE-4BBD-B94C-863D6C0A1FCE}" srcId="{DCC93D45-22A2-497F-B553-7E2647EF1AC5}" destId="{261DE1C1-C4E1-4A98-BAD7-D2339BDF5E3C}" srcOrd="1" destOrd="0" parTransId="{CB891D75-171C-44DB-A399-6B3B3616DCF4}" sibTransId="{93EEA9B9-17AA-41AA-B442-AE3BD3B911A3}"/>
    <dgm:cxn modelId="{9B5E3DB3-592C-4A81-9616-382C831F0124}" srcId="{DCC93D45-22A2-497F-B553-7E2647EF1AC5}" destId="{253999DD-F9BC-4F7B-A229-10D64034937B}" srcOrd="0" destOrd="0" parTransId="{CCEC4ED5-689D-4AAC-B26A-08CEF0C45C2E}" sibTransId="{2FF24B67-29A5-4294-85C6-3783B4EDC0D9}"/>
    <dgm:cxn modelId="{1CF45BC2-607E-47D8-A114-B3FC4D4CB12D}" type="presOf" srcId="{261DE1C1-C4E1-4A98-BAD7-D2339BDF5E3C}" destId="{996BFD67-DE3F-4202-B897-D04D5FC9B503}" srcOrd="0" destOrd="0" presId="urn:microsoft.com/office/officeart/2008/layout/LinedList"/>
    <dgm:cxn modelId="{CDDE98DE-8BC0-4073-B99A-8A230754413E}" type="presParOf" srcId="{FBA3BC02-80E5-4ED8-A735-083F4B9F5412}" destId="{C47A7154-12B6-4134-9402-DF775A1EB087}" srcOrd="0" destOrd="0" presId="urn:microsoft.com/office/officeart/2008/layout/LinedList"/>
    <dgm:cxn modelId="{DAE477BF-2BD3-4675-B76F-AC805F3ABA3F}" type="presParOf" srcId="{FBA3BC02-80E5-4ED8-A735-083F4B9F5412}" destId="{D64CAD76-14BB-46B2-B9E4-B10F63DB6B45}" srcOrd="1" destOrd="0" presId="urn:microsoft.com/office/officeart/2008/layout/LinedList"/>
    <dgm:cxn modelId="{B04C84B1-FB60-4251-B7BE-FA7283627D06}" type="presParOf" srcId="{D64CAD76-14BB-46B2-B9E4-B10F63DB6B45}" destId="{E149738D-9AB3-4F79-BD48-A654DEA8B753}" srcOrd="0" destOrd="0" presId="urn:microsoft.com/office/officeart/2008/layout/LinedList"/>
    <dgm:cxn modelId="{04304944-37BC-47A0-985E-4255ED675BCC}" type="presParOf" srcId="{D64CAD76-14BB-46B2-B9E4-B10F63DB6B45}" destId="{00E52D39-7917-4AA5-8047-C1A0B93909C8}" srcOrd="1" destOrd="0" presId="urn:microsoft.com/office/officeart/2008/layout/LinedList"/>
    <dgm:cxn modelId="{E471ED30-6532-4110-8EF6-7EE60BA39499}" type="presParOf" srcId="{FBA3BC02-80E5-4ED8-A735-083F4B9F5412}" destId="{8ED2F5A6-14A1-470B-A164-C7A5C9DD72DC}" srcOrd="2" destOrd="0" presId="urn:microsoft.com/office/officeart/2008/layout/LinedList"/>
    <dgm:cxn modelId="{F310DBE8-1F92-4AC4-8FE7-8C1E9538E000}" type="presParOf" srcId="{FBA3BC02-80E5-4ED8-A735-083F4B9F5412}" destId="{3E1CEC75-C1A1-4CF7-BFBA-AF482E7F5CBF}" srcOrd="3" destOrd="0" presId="urn:microsoft.com/office/officeart/2008/layout/LinedList"/>
    <dgm:cxn modelId="{E0BBD312-7452-4258-A486-8E850DC61D33}" type="presParOf" srcId="{3E1CEC75-C1A1-4CF7-BFBA-AF482E7F5CBF}" destId="{996BFD67-DE3F-4202-B897-D04D5FC9B503}" srcOrd="0" destOrd="0" presId="urn:microsoft.com/office/officeart/2008/layout/LinedList"/>
    <dgm:cxn modelId="{5E2BC391-51D8-41AF-B0A0-B2516FF5448A}" type="presParOf" srcId="{3E1CEC75-C1A1-4CF7-BFBA-AF482E7F5CBF}" destId="{406A9534-CB9D-4A41-8983-D717E7238A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2099BD5-2CCF-45C8-9DCE-7CBA3BA8FFC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511359E-D494-4540-AD0B-37E974653CFF}">
      <dgm:prSet/>
      <dgm:spPr/>
      <dgm:t>
        <a:bodyPr/>
        <a:lstStyle/>
        <a:p>
          <a:pPr>
            <a:lnSpc>
              <a:spcPct val="100000"/>
            </a:lnSpc>
          </a:pPr>
          <a:r>
            <a:rPr lang="en-US" dirty="0"/>
            <a:t>The Performance Analyzer in Power BI is a tool that tracks and displays loading times for each visual element in a report or dashboard.</a:t>
          </a:r>
          <a:r>
            <a:rPr lang="en-US" dirty="0">
              <a:latin typeface="Calibri Light" panose="020F0302020204030204"/>
            </a:rPr>
            <a:t> </a:t>
          </a:r>
          <a:endParaRPr lang="en-US" dirty="0"/>
        </a:p>
      </dgm:t>
    </dgm:pt>
    <dgm:pt modelId="{1C8A384F-1CA2-4C22-9162-AD9965D88131}" type="parTrans" cxnId="{EC693874-B16B-4BE7-8DEC-5228A7DE59C3}">
      <dgm:prSet/>
      <dgm:spPr/>
      <dgm:t>
        <a:bodyPr/>
        <a:lstStyle/>
        <a:p>
          <a:endParaRPr lang="en-US"/>
        </a:p>
      </dgm:t>
    </dgm:pt>
    <dgm:pt modelId="{72F39D64-02C6-4538-9347-0FFFB715687F}" type="sibTrans" cxnId="{EC693874-B16B-4BE7-8DEC-5228A7DE59C3}">
      <dgm:prSet/>
      <dgm:spPr/>
      <dgm:t>
        <a:bodyPr/>
        <a:lstStyle/>
        <a:p>
          <a:endParaRPr lang="en-US"/>
        </a:p>
      </dgm:t>
    </dgm:pt>
    <dgm:pt modelId="{C0E4F64D-4F36-4BAE-B4E6-0FAA1205F4FB}">
      <dgm:prSet/>
      <dgm:spPr/>
      <dgm:t>
        <a:bodyPr/>
        <a:lstStyle/>
        <a:p>
          <a:pPr>
            <a:lnSpc>
              <a:spcPct val="100000"/>
            </a:lnSpc>
          </a:pPr>
          <a:r>
            <a:rPr lang="en-US" dirty="0">
              <a:latin typeface="Calibri Light" panose="020F0302020204030204"/>
            </a:rPr>
            <a:t>It</a:t>
          </a:r>
          <a:r>
            <a:rPr lang="en-US" dirty="0"/>
            <a:t> identifies bottlenecks, helps optimize visuals, data models, and queries, and offers real-time monitoring for performance improvements.</a:t>
          </a:r>
        </a:p>
      </dgm:t>
    </dgm:pt>
    <dgm:pt modelId="{614ADA85-1067-405B-BBB8-F980A37B7E77}" type="parTrans" cxnId="{2DD7FBCF-6C58-49F0-9E72-7D0CA08AA390}">
      <dgm:prSet/>
      <dgm:spPr/>
      <dgm:t>
        <a:bodyPr/>
        <a:lstStyle/>
        <a:p>
          <a:endParaRPr lang="en-US"/>
        </a:p>
      </dgm:t>
    </dgm:pt>
    <dgm:pt modelId="{2B155252-A66D-45A1-BE29-EF45197EE89E}" type="sibTrans" cxnId="{2DD7FBCF-6C58-49F0-9E72-7D0CA08AA390}">
      <dgm:prSet/>
      <dgm:spPr/>
      <dgm:t>
        <a:bodyPr/>
        <a:lstStyle/>
        <a:p>
          <a:endParaRPr lang="en-US"/>
        </a:p>
      </dgm:t>
    </dgm:pt>
    <dgm:pt modelId="{0390B65C-D34F-4D00-9B37-CDDDE894CEFB}">
      <dgm:prSet/>
      <dgm:spPr/>
      <dgm:t>
        <a:bodyPr/>
        <a:lstStyle/>
        <a:p>
          <a:pPr>
            <a:lnSpc>
              <a:spcPct val="100000"/>
            </a:lnSpc>
          </a:pPr>
          <a:r>
            <a:rPr lang="en-US" dirty="0"/>
            <a:t>It's crucial for enhancing user experience, troubleshooting issues, and ensuring reports load quickly and efficiently.</a:t>
          </a:r>
          <a:br>
            <a:rPr lang="en-US" dirty="0"/>
          </a:br>
          <a:endParaRPr lang="en-US" dirty="0"/>
        </a:p>
      </dgm:t>
    </dgm:pt>
    <dgm:pt modelId="{8FE7FE05-FAB6-406A-B860-3E19DF55A792}" type="parTrans" cxnId="{4B74F895-8EB2-4E93-8B0A-FEF4F29C2E74}">
      <dgm:prSet/>
      <dgm:spPr/>
      <dgm:t>
        <a:bodyPr/>
        <a:lstStyle/>
        <a:p>
          <a:endParaRPr lang="en-US"/>
        </a:p>
      </dgm:t>
    </dgm:pt>
    <dgm:pt modelId="{F457C4D7-729F-496E-B532-2F292E553D69}" type="sibTrans" cxnId="{4B74F895-8EB2-4E93-8B0A-FEF4F29C2E74}">
      <dgm:prSet/>
      <dgm:spPr/>
      <dgm:t>
        <a:bodyPr/>
        <a:lstStyle/>
        <a:p>
          <a:endParaRPr lang="en-US"/>
        </a:p>
      </dgm:t>
    </dgm:pt>
    <dgm:pt modelId="{0E23C16F-FCEB-47D9-A8CB-F176CDA57F32}" type="pres">
      <dgm:prSet presAssocID="{B2099BD5-2CCF-45C8-9DCE-7CBA3BA8FFC8}" presName="root" presStyleCnt="0">
        <dgm:presLayoutVars>
          <dgm:dir/>
          <dgm:resizeHandles val="exact"/>
        </dgm:presLayoutVars>
      </dgm:prSet>
      <dgm:spPr/>
    </dgm:pt>
    <dgm:pt modelId="{E5AE9F5E-0DA9-416B-8FDE-57CD66950F8C}" type="pres">
      <dgm:prSet presAssocID="{4511359E-D494-4540-AD0B-37E974653CFF}" presName="compNode" presStyleCnt="0"/>
      <dgm:spPr/>
    </dgm:pt>
    <dgm:pt modelId="{AE51F15C-5E07-407C-9FA4-CCEF4BD860FF}" type="pres">
      <dgm:prSet presAssocID="{4511359E-D494-4540-AD0B-37E974653CFF}" presName="bgRect" presStyleLbl="bgShp" presStyleIdx="0" presStyleCnt="3"/>
      <dgm:spPr/>
    </dgm:pt>
    <dgm:pt modelId="{E227E417-B798-4205-B7E4-2D3B52EDE807}" type="pres">
      <dgm:prSet presAssocID="{4511359E-D494-4540-AD0B-37E974653C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520B9C84-01D1-4E6E-87BB-47AD0F77E549}" type="pres">
      <dgm:prSet presAssocID="{4511359E-D494-4540-AD0B-37E974653CFF}" presName="spaceRect" presStyleCnt="0"/>
      <dgm:spPr/>
    </dgm:pt>
    <dgm:pt modelId="{8EF16755-7EAF-4296-856D-A38B6E256A67}" type="pres">
      <dgm:prSet presAssocID="{4511359E-D494-4540-AD0B-37E974653CFF}" presName="parTx" presStyleLbl="revTx" presStyleIdx="0" presStyleCnt="3">
        <dgm:presLayoutVars>
          <dgm:chMax val="0"/>
          <dgm:chPref val="0"/>
        </dgm:presLayoutVars>
      </dgm:prSet>
      <dgm:spPr/>
    </dgm:pt>
    <dgm:pt modelId="{4A7345A2-2A35-4824-BB23-012DA776E3DB}" type="pres">
      <dgm:prSet presAssocID="{72F39D64-02C6-4538-9347-0FFFB715687F}" presName="sibTrans" presStyleCnt="0"/>
      <dgm:spPr/>
    </dgm:pt>
    <dgm:pt modelId="{937C28F6-8086-4365-A576-6D3CFFC0CF04}" type="pres">
      <dgm:prSet presAssocID="{C0E4F64D-4F36-4BAE-B4E6-0FAA1205F4FB}" presName="compNode" presStyleCnt="0"/>
      <dgm:spPr/>
    </dgm:pt>
    <dgm:pt modelId="{E5366FF8-E95A-4AF2-8AD7-AD8B75003FEB}" type="pres">
      <dgm:prSet presAssocID="{C0E4F64D-4F36-4BAE-B4E6-0FAA1205F4FB}" presName="bgRect" presStyleLbl="bgShp" presStyleIdx="1" presStyleCnt="3"/>
      <dgm:spPr/>
    </dgm:pt>
    <dgm:pt modelId="{5DAD359E-3A2C-4AEF-9185-E2E48E69A2A3}" type="pres">
      <dgm:prSet presAssocID="{C0E4F64D-4F36-4BAE-B4E6-0FAA1205F4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036A3FB-F136-4D42-83EE-F68D82735C0B}" type="pres">
      <dgm:prSet presAssocID="{C0E4F64D-4F36-4BAE-B4E6-0FAA1205F4FB}" presName="spaceRect" presStyleCnt="0"/>
      <dgm:spPr/>
    </dgm:pt>
    <dgm:pt modelId="{75069F4D-7613-4D01-A282-904C5904A3EE}" type="pres">
      <dgm:prSet presAssocID="{C0E4F64D-4F36-4BAE-B4E6-0FAA1205F4FB}" presName="parTx" presStyleLbl="revTx" presStyleIdx="1" presStyleCnt="3">
        <dgm:presLayoutVars>
          <dgm:chMax val="0"/>
          <dgm:chPref val="0"/>
        </dgm:presLayoutVars>
      </dgm:prSet>
      <dgm:spPr/>
    </dgm:pt>
    <dgm:pt modelId="{3173B6AF-5B22-4518-94A5-362BD25C787D}" type="pres">
      <dgm:prSet presAssocID="{2B155252-A66D-45A1-BE29-EF45197EE89E}" presName="sibTrans" presStyleCnt="0"/>
      <dgm:spPr/>
    </dgm:pt>
    <dgm:pt modelId="{4004D814-1C7C-4801-9B90-09ADD7DF7EA6}" type="pres">
      <dgm:prSet presAssocID="{0390B65C-D34F-4D00-9B37-CDDDE894CEFB}" presName="compNode" presStyleCnt="0"/>
      <dgm:spPr/>
    </dgm:pt>
    <dgm:pt modelId="{B4BE5768-C893-4B9D-9658-7BF5FB3E7047}" type="pres">
      <dgm:prSet presAssocID="{0390B65C-D34F-4D00-9B37-CDDDE894CEFB}" presName="bgRect" presStyleLbl="bgShp" presStyleIdx="2" presStyleCnt="3"/>
      <dgm:spPr/>
    </dgm:pt>
    <dgm:pt modelId="{D1D1EBB6-BE1C-4A90-8091-A6B47C3CD3E2}" type="pres">
      <dgm:prSet presAssocID="{0390B65C-D34F-4D00-9B37-CDDDE894CE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lder"/>
        </a:ext>
      </dgm:extLst>
    </dgm:pt>
    <dgm:pt modelId="{698C860E-4990-43B3-A580-91516C93A0F1}" type="pres">
      <dgm:prSet presAssocID="{0390B65C-D34F-4D00-9B37-CDDDE894CEFB}" presName="spaceRect" presStyleCnt="0"/>
      <dgm:spPr/>
    </dgm:pt>
    <dgm:pt modelId="{9EC1821A-62F4-445B-95C3-F81E586464EE}" type="pres">
      <dgm:prSet presAssocID="{0390B65C-D34F-4D00-9B37-CDDDE894CEFB}" presName="parTx" presStyleLbl="revTx" presStyleIdx="2" presStyleCnt="3">
        <dgm:presLayoutVars>
          <dgm:chMax val="0"/>
          <dgm:chPref val="0"/>
        </dgm:presLayoutVars>
      </dgm:prSet>
      <dgm:spPr/>
    </dgm:pt>
  </dgm:ptLst>
  <dgm:cxnLst>
    <dgm:cxn modelId="{47EFEB0E-E0D2-4B08-BC3A-1146FAF16ED8}" type="presOf" srcId="{C0E4F64D-4F36-4BAE-B4E6-0FAA1205F4FB}" destId="{75069F4D-7613-4D01-A282-904C5904A3EE}" srcOrd="0" destOrd="0" presId="urn:microsoft.com/office/officeart/2018/2/layout/IconVerticalSolidList"/>
    <dgm:cxn modelId="{5D01E03E-02EC-411C-A2DE-404FB69B1A8A}" type="presOf" srcId="{4511359E-D494-4540-AD0B-37E974653CFF}" destId="{8EF16755-7EAF-4296-856D-A38B6E256A67}" srcOrd="0" destOrd="0" presId="urn:microsoft.com/office/officeart/2018/2/layout/IconVerticalSolidList"/>
    <dgm:cxn modelId="{EC693874-B16B-4BE7-8DEC-5228A7DE59C3}" srcId="{B2099BD5-2CCF-45C8-9DCE-7CBA3BA8FFC8}" destId="{4511359E-D494-4540-AD0B-37E974653CFF}" srcOrd="0" destOrd="0" parTransId="{1C8A384F-1CA2-4C22-9162-AD9965D88131}" sibTransId="{72F39D64-02C6-4538-9347-0FFFB715687F}"/>
    <dgm:cxn modelId="{4B74F895-8EB2-4E93-8B0A-FEF4F29C2E74}" srcId="{B2099BD5-2CCF-45C8-9DCE-7CBA3BA8FFC8}" destId="{0390B65C-D34F-4D00-9B37-CDDDE894CEFB}" srcOrd="2" destOrd="0" parTransId="{8FE7FE05-FAB6-406A-B860-3E19DF55A792}" sibTransId="{F457C4D7-729F-496E-B532-2F292E553D69}"/>
    <dgm:cxn modelId="{5801A1C8-ADD7-45B1-9E46-6D09638EBCCF}" type="presOf" srcId="{B2099BD5-2CCF-45C8-9DCE-7CBA3BA8FFC8}" destId="{0E23C16F-FCEB-47D9-A8CB-F176CDA57F32}" srcOrd="0" destOrd="0" presId="urn:microsoft.com/office/officeart/2018/2/layout/IconVerticalSolidList"/>
    <dgm:cxn modelId="{2DD7FBCF-6C58-49F0-9E72-7D0CA08AA390}" srcId="{B2099BD5-2CCF-45C8-9DCE-7CBA3BA8FFC8}" destId="{C0E4F64D-4F36-4BAE-B4E6-0FAA1205F4FB}" srcOrd="1" destOrd="0" parTransId="{614ADA85-1067-405B-BBB8-F980A37B7E77}" sibTransId="{2B155252-A66D-45A1-BE29-EF45197EE89E}"/>
    <dgm:cxn modelId="{B6C538D8-AD8D-4FD4-9CB0-3DF52714FAD3}" type="presOf" srcId="{0390B65C-D34F-4D00-9B37-CDDDE894CEFB}" destId="{9EC1821A-62F4-445B-95C3-F81E586464EE}" srcOrd="0" destOrd="0" presId="urn:microsoft.com/office/officeart/2018/2/layout/IconVerticalSolidList"/>
    <dgm:cxn modelId="{F7016CC9-2DE8-4FF9-BFC5-4D3CC4D40909}" type="presParOf" srcId="{0E23C16F-FCEB-47D9-A8CB-F176CDA57F32}" destId="{E5AE9F5E-0DA9-416B-8FDE-57CD66950F8C}" srcOrd="0" destOrd="0" presId="urn:microsoft.com/office/officeart/2018/2/layout/IconVerticalSolidList"/>
    <dgm:cxn modelId="{2B20344B-2D35-4BA7-AFD1-5F34C11D5FEE}" type="presParOf" srcId="{E5AE9F5E-0DA9-416B-8FDE-57CD66950F8C}" destId="{AE51F15C-5E07-407C-9FA4-CCEF4BD860FF}" srcOrd="0" destOrd="0" presId="urn:microsoft.com/office/officeart/2018/2/layout/IconVerticalSolidList"/>
    <dgm:cxn modelId="{925144AC-365B-4E51-95AC-1C111F12FE61}" type="presParOf" srcId="{E5AE9F5E-0DA9-416B-8FDE-57CD66950F8C}" destId="{E227E417-B798-4205-B7E4-2D3B52EDE807}" srcOrd="1" destOrd="0" presId="urn:microsoft.com/office/officeart/2018/2/layout/IconVerticalSolidList"/>
    <dgm:cxn modelId="{10E409B6-8F43-47C2-8A3C-05B397934EC7}" type="presParOf" srcId="{E5AE9F5E-0DA9-416B-8FDE-57CD66950F8C}" destId="{520B9C84-01D1-4E6E-87BB-47AD0F77E549}" srcOrd="2" destOrd="0" presId="urn:microsoft.com/office/officeart/2018/2/layout/IconVerticalSolidList"/>
    <dgm:cxn modelId="{D313761B-8F9F-47BB-B52E-481C2AAE4240}" type="presParOf" srcId="{E5AE9F5E-0DA9-416B-8FDE-57CD66950F8C}" destId="{8EF16755-7EAF-4296-856D-A38B6E256A67}" srcOrd="3" destOrd="0" presId="urn:microsoft.com/office/officeart/2018/2/layout/IconVerticalSolidList"/>
    <dgm:cxn modelId="{32A20BB6-EB4C-4C74-80D0-97BCD0B345E8}" type="presParOf" srcId="{0E23C16F-FCEB-47D9-A8CB-F176CDA57F32}" destId="{4A7345A2-2A35-4824-BB23-012DA776E3DB}" srcOrd="1" destOrd="0" presId="urn:microsoft.com/office/officeart/2018/2/layout/IconVerticalSolidList"/>
    <dgm:cxn modelId="{5AB91EB3-A93D-45C9-9729-30917B1BB59F}" type="presParOf" srcId="{0E23C16F-FCEB-47D9-A8CB-F176CDA57F32}" destId="{937C28F6-8086-4365-A576-6D3CFFC0CF04}" srcOrd="2" destOrd="0" presId="urn:microsoft.com/office/officeart/2018/2/layout/IconVerticalSolidList"/>
    <dgm:cxn modelId="{0D22A438-A1C8-4FF7-A216-183B20A4A6D5}" type="presParOf" srcId="{937C28F6-8086-4365-A576-6D3CFFC0CF04}" destId="{E5366FF8-E95A-4AF2-8AD7-AD8B75003FEB}" srcOrd="0" destOrd="0" presId="urn:microsoft.com/office/officeart/2018/2/layout/IconVerticalSolidList"/>
    <dgm:cxn modelId="{967CF813-685A-4307-869B-BCD13A2FF7EB}" type="presParOf" srcId="{937C28F6-8086-4365-A576-6D3CFFC0CF04}" destId="{5DAD359E-3A2C-4AEF-9185-E2E48E69A2A3}" srcOrd="1" destOrd="0" presId="urn:microsoft.com/office/officeart/2018/2/layout/IconVerticalSolidList"/>
    <dgm:cxn modelId="{D6FF6274-F099-43A6-A3C2-21F5C0AF101B}" type="presParOf" srcId="{937C28F6-8086-4365-A576-6D3CFFC0CF04}" destId="{4036A3FB-F136-4D42-83EE-F68D82735C0B}" srcOrd="2" destOrd="0" presId="urn:microsoft.com/office/officeart/2018/2/layout/IconVerticalSolidList"/>
    <dgm:cxn modelId="{32151ED9-7142-498A-840F-B7C8D136CA6D}" type="presParOf" srcId="{937C28F6-8086-4365-A576-6D3CFFC0CF04}" destId="{75069F4D-7613-4D01-A282-904C5904A3EE}" srcOrd="3" destOrd="0" presId="urn:microsoft.com/office/officeart/2018/2/layout/IconVerticalSolidList"/>
    <dgm:cxn modelId="{11A99B51-B701-4E4D-A3A6-62772C1FAC57}" type="presParOf" srcId="{0E23C16F-FCEB-47D9-A8CB-F176CDA57F32}" destId="{3173B6AF-5B22-4518-94A5-362BD25C787D}" srcOrd="3" destOrd="0" presId="urn:microsoft.com/office/officeart/2018/2/layout/IconVerticalSolidList"/>
    <dgm:cxn modelId="{7AB572E4-B18D-4DA1-9809-83B6915961A5}" type="presParOf" srcId="{0E23C16F-FCEB-47D9-A8CB-F176CDA57F32}" destId="{4004D814-1C7C-4801-9B90-09ADD7DF7EA6}" srcOrd="4" destOrd="0" presId="urn:microsoft.com/office/officeart/2018/2/layout/IconVerticalSolidList"/>
    <dgm:cxn modelId="{22986A65-D238-4F91-B4CD-A14612C595F6}" type="presParOf" srcId="{4004D814-1C7C-4801-9B90-09ADD7DF7EA6}" destId="{B4BE5768-C893-4B9D-9658-7BF5FB3E7047}" srcOrd="0" destOrd="0" presId="urn:microsoft.com/office/officeart/2018/2/layout/IconVerticalSolidList"/>
    <dgm:cxn modelId="{0A44C958-7CEE-4C60-8C46-30E1C25F5AF1}" type="presParOf" srcId="{4004D814-1C7C-4801-9B90-09ADD7DF7EA6}" destId="{D1D1EBB6-BE1C-4A90-8091-A6B47C3CD3E2}" srcOrd="1" destOrd="0" presId="urn:microsoft.com/office/officeart/2018/2/layout/IconVerticalSolidList"/>
    <dgm:cxn modelId="{6470670C-F1DB-4E88-AA37-BE3B5F1B19AF}" type="presParOf" srcId="{4004D814-1C7C-4801-9B90-09ADD7DF7EA6}" destId="{698C860E-4990-43B3-A580-91516C93A0F1}" srcOrd="2" destOrd="0" presId="urn:microsoft.com/office/officeart/2018/2/layout/IconVerticalSolidList"/>
    <dgm:cxn modelId="{A0B960AD-CC5E-441E-9DD6-523E70230605}" type="presParOf" srcId="{4004D814-1C7C-4801-9B90-09ADD7DF7EA6}" destId="{9EC1821A-62F4-445B-95C3-F81E586464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59F79B-2E55-4AF9-B69A-D3E34AAE38E3}" type="doc">
      <dgm:prSet loTypeId="urn:microsoft.com/office/officeart/2005/8/layout/vList5" loCatId="list" qsTypeId="urn:microsoft.com/office/officeart/2005/8/quickstyle/simple2" qsCatId="simple" csTypeId="urn:microsoft.com/office/officeart/2005/8/colors/colorful1" csCatId="colorful" phldr="1"/>
      <dgm:spPr/>
      <dgm:t>
        <a:bodyPr/>
        <a:lstStyle/>
        <a:p>
          <a:endParaRPr lang="en-US"/>
        </a:p>
      </dgm:t>
    </dgm:pt>
    <dgm:pt modelId="{5C741E1C-6317-440C-BC9B-993B2B8C6944}">
      <dgm:prSet/>
      <dgm:spPr/>
      <dgm:t>
        <a:bodyPr/>
        <a:lstStyle/>
        <a:p>
          <a:pPr>
            <a:defRPr b="1"/>
          </a:pPr>
          <a:r>
            <a:rPr lang="en-US" dirty="0"/>
            <a:t>Extend</a:t>
          </a:r>
        </a:p>
      </dgm:t>
    </dgm:pt>
    <dgm:pt modelId="{7D0C5A8D-E8CA-42BD-ABE0-4A74FD4B2823}" type="parTrans" cxnId="{719307FA-FD41-4091-9B84-A23172F4E69C}">
      <dgm:prSet/>
      <dgm:spPr/>
      <dgm:t>
        <a:bodyPr/>
        <a:lstStyle/>
        <a:p>
          <a:endParaRPr lang="en-US"/>
        </a:p>
      </dgm:t>
    </dgm:pt>
    <dgm:pt modelId="{8C3CF3B1-5F97-4189-A40F-0D0E4B0EDC04}" type="sibTrans" cxnId="{719307FA-FD41-4091-9B84-A23172F4E69C}">
      <dgm:prSet/>
      <dgm:spPr/>
      <dgm:t>
        <a:bodyPr/>
        <a:lstStyle/>
        <a:p>
          <a:endParaRPr lang="en-US"/>
        </a:p>
      </dgm:t>
    </dgm:pt>
    <dgm:pt modelId="{B0A1B19D-5331-46CA-8703-038E25D32799}">
      <dgm:prSet/>
      <dgm:spPr/>
      <dgm:t>
        <a:bodyPr/>
        <a:lstStyle/>
        <a:p>
          <a:r>
            <a:rPr lang="en-US" dirty="0"/>
            <a:t>Allow users to access a wide array of visuals beyond the standard Power BI offerings.</a:t>
          </a:r>
          <a:r>
            <a:rPr lang="en-US" dirty="0">
              <a:latin typeface="Calibri Light" panose="020F0302020204030204"/>
            </a:rPr>
            <a:t> </a:t>
          </a:r>
          <a:endParaRPr lang="en-US" dirty="0"/>
        </a:p>
      </dgm:t>
    </dgm:pt>
    <dgm:pt modelId="{818151D7-4AD1-420B-8071-F3D74A72B459}" type="parTrans" cxnId="{3B493EFE-2BD3-4933-B796-C7F671C31503}">
      <dgm:prSet/>
      <dgm:spPr/>
      <dgm:t>
        <a:bodyPr/>
        <a:lstStyle/>
        <a:p>
          <a:endParaRPr lang="en-US"/>
        </a:p>
      </dgm:t>
    </dgm:pt>
    <dgm:pt modelId="{00AE3B61-E469-47DD-AFA9-CFBAA842938F}" type="sibTrans" cxnId="{3B493EFE-2BD3-4933-B796-C7F671C31503}">
      <dgm:prSet/>
      <dgm:spPr/>
      <dgm:t>
        <a:bodyPr/>
        <a:lstStyle/>
        <a:p>
          <a:endParaRPr lang="en-US"/>
        </a:p>
      </dgm:t>
    </dgm:pt>
    <dgm:pt modelId="{95D29FB9-DB11-4960-8569-08E3B76FA95D}">
      <dgm:prSet/>
      <dgm:spPr/>
      <dgm:t>
        <a:bodyPr/>
        <a:lstStyle/>
        <a:p>
          <a:pPr>
            <a:defRPr b="1"/>
          </a:pPr>
          <a:r>
            <a:rPr lang="en-US" dirty="0"/>
            <a:t>Encourage</a:t>
          </a:r>
        </a:p>
      </dgm:t>
    </dgm:pt>
    <dgm:pt modelId="{B367A643-3F4E-426A-BD3C-A56592DC7F13}" type="parTrans" cxnId="{431EDC8A-8B14-45D1-A4CC-0C5668E8CD5D}">
      <dgm:prSet/>
      <dgm:spPr/>
      <dgm:t>
        <a:bodyPr/>
        <a:lstStyle/>
        <a:p>
          <a:endParaRPr lang="en-US"/>
        </a:p>
      </dgm:t>
    </dgm:pt>
    <dgm:pt modelId="{A7F40AFA-6835-4795-B0B3-8960F552E292}" type="sibTrans" cxnId="{431EDC8A-8B14-45D1-A4CC-0C5668E8CD5D}">
      <dgm:prSet/>
      <dgm:spPr/>
      <dgm:t>
        <a:bodyPr/>
        <a:lstStyle/>
        <a:p>
          <a:endParaRPr lang="en-US"/>
        </a:p>
      </dgm:t>
    </dgm:pt>
    <dgm:pt modelId="{695EAD71-9125-4D8D-9618-C18930C0CFB6}">
      <dgm:prSet/>
      <dgm:spPr/>
      <dgm:t>
        <a:bodyPr/>
        <a:lstStyle/>
        <a:p>
          <a:pPr rtl="0"/>
          <a:r>
            <a:rPr lang="en-US" dirty="0"/>
            <a:t>Encourages creativity in data representation for unique and impactful insights.</a:t>
          </a:r>
          <a:r>
            <a:rPr lang="en-US" dirty="0">
              <a:latin typeface="Calibri Light" panose="020F0302020204030204"/>
            </a:rPr>
            <a:t> </a:t>
          </a:r>
          <a:endParaRPr lang="en-US" dirty="0"/>
        </a:p>
      </dgm:t>
    </dgm:pt>
    <dgm:pt modelId="{563FF10D-EC40-4606-9052-7210DB212BAE}" type="parTrans" cxnId="{69E1A9D5-2666-4AC5-9883-154D82E638B2}">
      <dgm:prSet/>
      <dgm:spPr/>
      <dgm:t>
        <a:bodyPr/>
        <a:lstStyle/>
        <a:p>
          <a:endParaRPr lang="en-US"/>
        </a:p>
      </dgm:t>
    </dgm:pt>
    <dgm:pt modelId="{3B720069-9E0E-4438-B0DF-3C53017A336E}" type="sibTrans" cxnId="{69E1A9D5-2666-4AC5-9883-154D82E638B2}">
      <dgm:prSet/>
      <dgm:spPr/>
      <dgm:t>
        <a:bodyPr/>
        <a:lstStyle/>
        <a:p>
          <a:endParaRPr lang="en-US"/>
        </a:p>
      </dgm:t>
    </dgm:pt>
    <dgm:pt modelId="{9104E3E5-C51D-4175-A848-A289CFFC1FE4}">
      <dgm:prSet/>
      <dgm:spPr/>
      <dgm:t>
        <a:bodyPr/>
        <a:lstStyle/>
        <a:p>
          <a:pPr>
            <a:defRPr b="1"/>
          </a:pPr>
          <a:r>
            <a:rPr lang="en-US" dirty="0"/>
            <a:t>Enable</a:t>
          </a:r>
        </a:p>
      </dgm:t>
    </dgm:pt>
    <dgm:pt modelId="{7E5F4F76-98FC-454C-9A62-8A0CA63E034E}" type="parTrans" cxnId="{E0B3BEA8-498F-4EB8-BF60-41F1A513387D}">
      <dgm:prSet/>
      <dgm:spPr/>
      <dgm:t>
        <a:bodyPr/>
        <a:lstStyle/>
        <a:p>
          <a:endParaRPr lang="en-US"/>
        </a:p>
      </dgm:t>
    </dgm:pt>
    <dgm:pt modelId="{F327A0BD-8D71-42E7-BCF5-FDF7DA3B1807}" type="sibTrans" cxnId="{E0B3BEA8-498F-4EB8-BF60-41F1A513387D}">
      <dgm:prSet/>
      <dgm:spPr/>
      <dgm:t>
        <a:bodyPr/>
        <a:lstStyle/>
        <a:p>
          <a:endParaRPr lang="en-US"/>
        </a:p>
      </dgm:t>
    </dgm:pt>
    <dgm:pt modelId="{BF436BA6-1985-4434-B9B6-DAB3701DAE9B}">
      <dgm:prSet/>
      <dgm:spPr/>
      <dgm:t>
        <a:bodyPr/>
        <a:lstStyle/>
        <a:p>
          <a:pPr rtl="0"/>
          <a:r>
            <a:rPr lang="en-US" dirty="0"/>
            <a:t>Enables clearer communication of complex data patterns to diverse </a:t>
          </a:r>
          <a:r>
            <a:rPr lang="en-US" b="1" dirty="0">
              <a:latin typeface="Calibri Light" panose="020F0302020204030204"/>
            </a:rPr>
            <a:t>clients</a:t>
          </a:r>
          <a:r>
            <a:rPr lang="en-US" dirty="0"/>
            <a:t>.</a:t>
          </a:r>
          <a:r>
            <a:rPr lang="en-US" dirty="0">
              <a:latin typeface="Calibri Light" panose="020F0302020204030204"/>
            </a:rPr>
            <a:t> </a:t>
          </a:r>
          <a:endParaRPr lang="en-US" dirty="0"/>
        </a:p>
      </dgm:t>
    </dgm:pt>
    <dgm:pt modelId="{2F9B7519-1132-4FB3-8B01-F59D624DCD27}" type="parTrans" cxnId="{0CEEC289-9596-47DC-B411-C05699BA8480}">
      <dgm:prSet/>
      <dgm:spPr/>
      <dgm:t>
        <a:bodyPr/>
        <a:lstStyle/>
        <a:p>
          <a:endParaRPr lang="en-US"/>
        </a:p>
      </dgm:t>
    </dgm:pt>
    <dgm:pt modelId="{FCE0B8F4-1BE4-4BC3-AE90-DF26D18D36F8}" type="sibTrans" cxnId="{0CEEC289-9596-47DC-B411-C05699BA8480}">
      <dgm:prSet/>
      <dgm:spPr/>
      <dgm:t>
        <a:bodyPr/>
        <a:lstStyle/>
        <a:p>
          <a:endParaRPr lang="en-US"/>
        </a:p>
      </dgm:t>
    </dgm:pt>
    <dgm:pt modelId="{1664E2E0-31EF-4580-BE76-880EEF468D3D}" type="pres">
      <dgm:prSet presAssocID="{C659F79B-2E55-4AF9-B69A-D3E34AAE38E3}" presName="Name0" presStyleCnt="0">
        <dgm:presLayoutVars>
          <dgm:dir/>
          <dgm:animLvl val="lvl"/>
          <dgm:resizeHandles val="exact"/>
        </dgm:presLayoutVars>
      </dgm:prSet>
      <dgm:spPr/>
    </dgm:pt>
    <dgm:pt modelId="{3C1BB57A-E7E5-4E31-BE9F-7F868E866EC6}" type="pres">
      <dgm:prSet presAssocID="{5C741E1C-6317-440C-BC9B-993B2B8C6944}" presName="linNode" presStyleCnt="0"/>
      <dgm:spPr/>
    </dgm:pt>
    <dgm:pt modelId="{801FE42A-39AC-4D6F-938B-9EC0C1646B66}" type="pres">
      <dgm:prSet presAssocID="{5C741E1C-6317-440C-BC9B-993B2B8C6944}" presName="parentText" presStyleLbl="node1" presStyleIdx="0" presStyleCnt="3">
        <dgm:presLayoutVars>
          <dgm:chMax val="1"/>
          <dgm:bulletEnabled val="1"/>
        </dgm:presLayoutVars>
      </dgm:prSet>
      <dgm:spPr/>
    </dgm:pt>
    <dgm:pt modelId="{D76EB507-F2D7-411B-ACA9-13113D3392A6}" type="pres">
      <dgm:prSet presAssocID="{5C741E1C-6317-440C-BC9B-993B2B8C6944}" presName="descendantText" presStyleLbl="alignAccFollowNode1" presStyleIdx="0" presStyleCnt="3">
        <dgm:presLayoutVars>
          <dgm:bulletEnabled val="1"/>
        </dgm:presLayoutVars>
      </dgm:prSet>
      <dgm:spPr/>
    </dgm:pt>
    <dgm:pt modelId="{6ECEF2C1-0729-4CBE-9C20-C5F473F5F7E2}" type="pres">
      <dgm:prSet presAssocID="{8C3CF3B1-5F97-4189-A40F-0D0E4B0EDC04}" presName="sp" presStyleCnt="0"/>
      <dgm:spPr/>
    </dgm:pt>
    <dgm:pt modelId="{06B0B43D-A752-4A28-8245-79BBF952F9D5}" type="pres">
      <dgm:prSet presAssocID="{95D29FB9-DB11-4960-8569-08E3B76FA95D}" presName="linNode" presStyleCnt="0"/>
      <dgm:spPr/>
    </dgm:pt>
    <dgm:pt modelId="{2C11BCFC-55DA-4BA9-92F7-42CD057A37D4}" type="pres">
      <dgm:prSet presAssocID="{95D29FB9-DB11-4960-8569-08E3B76FA95D}" presName="parentText" presStyleLbl="node1" presStyleIdx="1" presStyleCnt="3">
        <dgm:presLayoutVars>
          <dgm:chMax val="1"/>
          <dgm:bulletEnabled val="1"/>
        </dgm:presLayoutVars>
      </dgm:prSet>
      <dgm:spPr/>
    </dgm:pt>
    <dgm:pt modelId="{7FD82D86-4499-4C61-AE31-F7EF30729312}" type="pres">
      <dgm:prSet presAssocID="{95D29FB9-DB11-4960-8569-08E3B76FA95D}" presName="descendantText" presStyleLbl="alignAccFollowNode1" presStyleIdx="1" presStyleCnt="3">
        <dgm:presLayoutVars>
          <dgm:bulletEnabled val="1"/>
        </dgm:presLayoutVars>
      </dgm:prSet>
      <dgm:spPr/>
    </dgm:pt>
    <dgm:pt modelId="{29B9810E-585F-4F3C-8F18-CA7081A6752B}" type="pres">
      <dgm:prSet presAssocID="{A7F40AFA-6835-4795-B0B3-8960F552E292}" presName="sp" presStyleCnt="0"/>
      <dgm:spPr/>
    </dgm:pt>
    <dgm:pt modelId="{E4FE7DB0-5DD1-4F0F-8959-11CD9BD14ABD}" type="pres">
      <dgm:prSet presAssocID="{9104E3E5-C51D-4175-A848-A289CFFC1FE4}" presName="linNode" presStyleCnt="0"/>
      <dgm:spPr/>
    </dgm:pt>
    <dgm:pt modelId="{5CF1D011-8827-45B7-8B8B-099BBFFC52C9}" type="pres">
      <dgm:prSet presAssocID="{9104E3E5-C51D-4175-A848-A289CFFC1FE4}" presName="parentText" presStyleLbl="node1" presStyleIdx="2" presStyleCnt="3">
        <dgm:presLayoutVars>
          <dgm:chMax val="1"/>
          <dgm:bulletEnabled val="1"/>
        </dgm:presLayoutVars>
      </dgm:prSet>
      <dgm:spPr/>
    </dgm:pt>
    <dgm:pt modelId="{224AC88A-0BF6-4B44-B7F9-1F5518C87403}" type="pres">
      <dgm:prSet presAssocID="{9104E3E5-C51D-4175-A848-A289CFFC1FE4}" presName="descendantText" presStyleLbl="alignAccFollowNode1" presStyleIdx="2" presStyleCnt="3">
        <dgm:presLayoutVars>
          <dgm:bulletEnabled val="1"/>
        </dgm:presLayoutVars>
      </dgm:prSet>
      <dgm:spPr/>
    </dgm:pt>
  </dgm:ptLst>
  <dgm:cxnLst>
    <dgm:cxn modelId="{98CBA51D-B6F1-41B7-9C50-A2CF3BFEAB0F}" type="presOf" srcId="{9104E3E5-C51D-4175-A848-A289CFFC1FE4}" destId="{5CF1D011-8827-45B7-8B8B-099BBFFC52C9}" srcOrd="0" destOrd="0" presId="urn:microsoft.com/office/officeart/2005/8/layout/vList5"/>
    <dgm:cxn modelId="{C724135E-A6DC-4EF6-BF54-121805A76294}" type="presOf" srcId="{5C741E1C-6317-440C-BC9B-993B2B8C6944}" destId="{801FE42A-39AC-4D6F-938B-9EC0C1646B66}" srcOrd="0" destOrd="0" presId="urn:microsoft.com/office/officeart/2005/8/layout/vList5"/>
    <dgm:cxn modelId="{315A1D6E-E7CC-4AFE-9794-3CA7DCA201A9}" type="presOf" srcId="{B0A1B19D-5331-46CA-8703-038E25D32799}" destId="{D76EB507-F2D7-411B-ACA9-13113D3392A6}" srcOrd="0" destOrd="0" presId="urn:microsoft.com/office/officeart/2005/8/layout/vList5"/>
    <dgm:cxn modelId="{10C6916E-81C7-4095-965B-A5A346026149}" type="presOf" srcId="{BF436BA6-1985-4434-B9B6-DAB3701DAE9B}" destId="{224AC88A-0BF6-4B44-B7F9-1F5518C87403}" srcOrd="0" destOrd="0" presId="urn:microsoft.com/office/officeart/2005/8/layout/vList5"/>
    <dgm:cxn modelId="{0CEEC289-9596-47DC-B411-C05699BA8480}" srcId="{9104E3E5-C51D-4175-A848-A289CFFC1FE4}" destId="{BF436BA6-1985-4434-B9B6-DAB3701DAE9B}" srcOrd="0" destOrd="0" parTransId="{2F9B7519-1132-4FB3-8B01-F59D624DCD27}" sibTransId="{FCE0B8F4-1BE4-4BC3-AE90-DF26D18D36F8}"/>
    <dgm:cxn modelId="{431EDC8A-8B14-45D1-A4CC-0C5668E8CD5D}" srcId="{C659F79B-2E55-4AF9-B69A-D3E34AAE38E3}" destId="{95D29FB9-DB11-4960-8569-08E3B76FA95D}" srcOrd="1" destOrd="0" parTransId="{B367A643-3F4E-426A-BD3C-A56592DC7F13}" sibTransId="{A7F40AFA-6835-4795-B0B3-8960F552E292}"/>
    <dgm:cxn modelId="{E0B3BEA8-498F-4EB8-BF60-41F1A513387D}" srcId="{C659F79B-2E55-4AF9-B69A-D3E34AAE38E3}" destId="{9104E3E5-C51D-4175-A848-A289CFFC1FE4}" srcOrd="2" destOrd="0" parTransId="{7E5F4F76-98FC-454C-9A62-8A0CA63E034E}" sibTransId="{F327A0BD-8D71-42E7-BCF5-FDF7DA3B1807}"/>
    <dgm:cxn modelId="{FD5326AA-878D-425F-A917-E5F7A87FEBE8}" type="presOf" srcId="{695EAD71-9125-4D8D-9618-C18930C0CFB6}" destId="{7FD82D86-4499-4C61-AE31-F7EF30729312}" srcOrd="0" destOrd="0" presId="urn:microsoft.com/office/officeart/2005/8/layout/vList5"/>
    <dgm:cxn modelId="{69E1A9D5-2666-4AC5-9883-154D82E638B2}" srcId="{95D29FB9-DB11-4960-8569-08E3B76FA95D}" destId="{695EAD71-9125-4D8D-9618-C18930C0CFB6}" srcOrd="0" destOrd="0" parTransId="{563FF10D-EC40-4606-9052-7210DB212BAE}" sibTransId="{3B720069-9E0E-4438-B0DF-3C53017A336E}"/>
    <dgm:cxn modelId="{7A8D7CD9-91D8-4F9E-BDDE-BA2A2A2EBD4E}" type="presOf" srcId="{95D29FB9-DB11-4960-8569-08E3B76FA95D}" destId="{2C11BCFC-55DA-4BA9-92F7-42CD057A37D4}" srcOrd="0" destOrd="0" presId="urn:microsoft.com/office/officeart/2005/8/layout/vList5"/>
    <dgm:cxn modelId="{6B7B71F2-4BB0-46E1-94ED-EEC8F03A0BB4}" type="presOf" srcId="{C659F79B-2E55-4AF9-B69A-D3E34AAE38E3}" destId="{1664E2E0-31EF-4580-BE76-880EEF468D3D}" srcOrd="0" destOrd="0" presId="urn:microsoft.com/office/officeart/2005/8/layout/vList5"/>
    <dgm:cxn modelId="{719307FA-FD41-4091-9B84-A23172F4E69C}" srcId="{C659F79B-2E55-4AF9-B69A-D3E34AAE38E3}" destId="{5C741E1C-6317-440C-BC9B-993B2B8C6944}" srcOrd="0" destOrd="0" parTransId="{7D0C5A8D-E8CA-42BD-ABE0-4A74FD4B2823}" sibTransId="{8C3CF3B1-5F97-4189-A40F-0D0E4B0EDC04}"/>
    <dgm:cxn modelId="{3B493EFE-2BD3-4933-B796-C7F671C31503}" srcId="{5C741E1C-6317-440C-BC9B-993B2B8C6944}" destId="{B0A1B19D-5331-46CA-8703-038E25D32799}" srcOrd="0" destOrd="0" parTransId="{818151D7-4AD1-420B-8071-F3D74A72B459}" sibTransId="{00AE3B61-E469-47DD-AFA9-CFBAA842938F}"/>
    <dgm:cxn modelId="{7DF1E7E2-1579-4A67-9303-8393BF926C7B}" type="presParOf" srcId="{1664E2E0-31EF-4580-BE76-880EEF468D3D}" destId="{3C1BB57A-E7E5-4E31-BE9F-7F868E866EC6}" srcOrd="0" destOrd="0" presId="urn:microsoft.com/office/officeart/2005/8/layout/vList5"/>
    <dgm:cxn modelId="{A2A5618B-5B68-418D-AEBB-B37090182248}" type="presParOf" srcId="{3C1BB57A-E7E5-4E31-BE9F-7F868E866EC6}" destId="{801FE42A-39AC-4D6F-938B-9EC0C1646B66}" srcOrd="0" destOrd="0" presId="urn:microsoft.com/office/officeart/2005/8/layout/vList5"/>
    <dgm:cxn modelId="{167B2E6E-E1C6-4AAB-AE11-F13CCF83BC8C}" type="presParOf" srcId="{3C1BB57A-E7E5-4E31-BE9F-7F868E866EC6}" destId="{D76EB507-F2D7-411B-ACA9-13113D3392A6}" srcOrd="1" destOrd="0" presId="urn:microsoft.com/office/officeart/2005/8/layout/vList5"/>
    <dgm:cxn modelId="{163421A3-69B7-41BB-9B5C-4FF34B966E00}" type="presParOf" srcId="{1664E2E0-31EF-4580-BE76-880EEF468D3D}" destId="{6ECEF2C1-0729-4CBE-9C20-C5F473F5F7E2}" srcOrd="1" destOrd="0" presId="urn:microsoft.com/office/officeart/2005/8/layout/vList5"/>
    <dgm:cxn modelId="{07959599-908C-47F0-8C72-A498F676EC80}" type="presParOf" srcId="{1664E2E0-31EF-4580-BE76-880EEF468D3D}" destId="{06B0B43D-A752-4A28-8245-79BBF952F9D5}" srcOrd="2" destOrd="0" presId="urn:microsoft.com/office/officeart/2005/8/layout/vList5"/>
    <dgm:cxn modelId="{73D202E9-2ED3-42F1-A0C8-0E3B8D08EAD9}" type="presParOf" srcId="{06B0B43D-A752-4A28-8245-79BBF952F9D5}" destId="{2C11BCFC-55DA-4BA9-92F7-42CD057A37D4}" srcOrd="0" destOrd="0" presId="urn:microsoft.com/office/officeart/2005/8/layout/vList5"/>
    <dgm:cxn modelId="{4F74CE1C-3418-44B9-B280-303C7615CBD2}" type="presParOf" srcId="{06B0B43D-A752-4A28-8245-79BBF952F9D5}" destId="{7FD82D86-4499-4C61-AE31-F7EF30729312}" srcOrd="1" destOrd="0" presId="urn:microsoft.com/office/officeart/2005/8/layout/vList5"/>
    <dgm:cxn modelId="{0D93D2D4-755C-4FBC-82AF-5D2A83E21866}" type="presParOf" srcId="{1664E2E0-31EF-4580-BE76-880EEF468D3D}" destId="{29B9810E-585F-4F3C-8F18-CA7081A6752B}" srcOrd="3" destOrd="0" presId="urn:microsoft.com/office/officeart/2005/8/layout/vList5"/>
    <dgm:cxn modelId="{DAA04535-151A-404C-A052-0142976217A0}" type="presParOf" srcId="{1664E2E0-31EF-4580-BE76-880EEF468D3D}" destId="{E4FE7DB0-5DD1-4F0F-8959-11CD9BD14ABD}" srcOrd="4" destOrd="0" presId="urn:microsoft.com/office/officeart/2005/8/layout/vList5"/>
    <dgm:cxn modelId="{A5FF8150-4F9A-4156-932A-BE168359B1FB}" type="presParOf" srcId="{E4FE7DB0-5DD1-4F0F-8959-11CD9BD14ABD}" destId="{5CF1D011-8827-45B7-8B8B-099BBFFC52C9}" srcOrd="0" destOrd="0" presId="urn:microsoft.com/office/officeart/2005/8/layout/vList5"/>
    <dgm:cxn modelId="{613AE496-130C-46C8-AE7A-A744CBAA102E}" type="presParOf" srcId="{E4FE7DB0-5DD1-4F0F-8959-11CD9BD14ABD}" destId="{224AC88A-0BF6-4B44-B7F9-1F5518C8740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8FFDC8-4AE9-438F-9425-2A74A52B288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64D1E18-CA97-4A0A-AB3A-803A2BF480DB}">
      <dgm:prSet phldr="0"/>
      <dgm:spPr/>
      <dgm:t>
        <a:bodyPr/>
        <a:lstStyle/>
        <a:p>
          <a:pPr rtl="0"/>
          <a:r>
            <a:rPr lang="en-US" b="1" dirty="0"/>
            <a:t>Row-Level Security (RLS)</a:t>
          </a:r>
          <a:r>
            <a:rPr lang="en-US" b="0" dirty="0"/>
            <a:t>: This feature allows you to control access to rows of data based on user roles or criteria. It's a critical security measure where you define rules to filter data rows dynamically.</a:t>
          </a:r>
          <a:endParaRPr lang="en-US" b="0" dirty="0">
            <a:latin typeface="Calibri Light" panose="020F0302020204030204"/>
          </a:endParaRPr>
        </a:p>
      </dgm:t>
    </dgm:pt>
    <dgm:pt modelId="{15DD43DD-C2F1-4218-B56A-914D5F1906D5}" type="parTrans" cxnId="{EC4249CC-9DD4-44CE-B58F-F25717A3E96B}">
      <dgm:prSet/>
      <dgm:spPr/>
    </dgm:pt>
    <dgm:pt modelId="{02215836-2D84-450B-AE65-3A71F9726B80}" type="sibTrans" cxnId="{EC4249CC-9DD4-44CE-B58F-F25717A3E96B}">
      <dgm:prSet/>
      <dgm:spPr/>
      <dgm:t>
        <a:bodyPr/>
        <a:lstStyle/>
        <a:p>
          <a:endParaRPr lang="en-US"/>
        </a:p>
      </dgm:t>
    </dgm:pt>
    <dgm:pt modelId="{F2B2E304-9B64-44DB-82C1-D2E31DEEF429}">
      <dgm:prSet phldr="0"/>
      <dgm:spPr/>
      <dgm:t>
        <a:bodyPr/>
        <a:lstStyle/>
        <a:p>
          <a:pPr rtl="0"/>
          <a:r>
            <a:rPr lang="en-US" b="1" dirty="0"/>
            <a:t>Auditing and Monitoring</a:t>
          </a:r>
          <a:r>
            <a:rPr lang="en-US" dirty="0"/>
            <a:t>: Power BI provides extensive auditing and monitoring capabilities. Administrators can track user activities, access logs, and usage patterns. This monitoring helps identify any unusual activities or potential security threats</a:t>
          </a:r>
          <a:r>
            <a:rPr lang="en-US" dirty="0">
              <a:latin typeface="Calibri Light" panose="020F0302020204030204"/>
            </a:rPr>
            <a:t>.</a:t>
          </a:r>
        </a:p>
      </dgm:t>
    </dgm:pt>
    <dgm:pt modelId="{F960B594-548E-4F9E-971B-D677A73B912F}" type="parTrans" cxnId="{7B67C80D-1755-4CE4-8823-5EAB981A44AD}">
      <dgm:prSet/>
      <dgm:spPr/>
    </dgm:pt>
    <dgm:pt modelId="{9D5DE8AE-FCBE-40DA-BE3D-9471BEBF1E29}" type="sibTrans" cxnId="{7B67C80D-1755-4CE4-8823-5EAB981A44AD}">
      <dgm:prSet/>
      <dgm:spPr/>
    </dgm:pt>
    <dgm:pt modelId="{A7768540-D3C5-433B-9135-9644A19397B5}">
      <dgm:prSet phldr="0"/>
      <dgm:spPr/>
      <dgm:t>
        <a:bodyPr/>
        <a:lstStyle/>
        <a:p>
          <a:pPr rtl="0"/>
          <a:r>
            <a:rPr lang="en-US" b="1" dirty="0"/>
            <a:t>Data masking</a:t>
          </a:r>
          <a:r>
            <a:rPr lang="en-US" dirty="0"/>
            <a:t> in Power BI secures sensitive data by selectively concealing information based on user permissions</a:t>
          </a:r>
          <a:r>
            <a:rPr lang="en-US" dirty="0">
              <a:latin typeface="Calibri Light" panose="020F0302020204030204"/>
            </a:rPr>
            <a:t> while</a:t>
          </a:r>
          <a:r>
            <a:rPr lang="en-US" dirty="0"/>
            <a:t> enabling detailed analysis and reporting.</a:t>
          </a:r>
          <a:endParaRPr lang="en-US" dirty="0">
            <a:latin typeface="Calibri Light" panose="020F0302020204030204"/>
          </a:endParaRPr>
        </a:p>
      </dgm:t>
    </dgm:pt>
    <dgm:pt modelId="{5ACC0747-F267-47FD-9C2E-A32DE355D09F}" type="parTrans" cxnId="{895B0864-3814-44F3-9DC2-420E79FCDFB0}">
      <dgm:prSet/>
      <dgm:spPr/>
    </dgm:pt>
    <dgm:pt modelId="{14E2C50D-7302-4F54-AD7D-E2731A92C30E}" type="sibTrans" cxnId="{895B0864-3814-44F3-9DC2-420E79FCDFB0}">
      <dgm:prSet/>
      <dgm:spPr/>
    </dgm:pt>
    <dgm:pt modelId="{EBA7CD95-214E-49C1-A84B-2A6AB05992F5}" type="pres">
      <dgm:prSet presAssocID="{B58FFDC8-4AE9-438F-9425-2A74A52B288A}" presName="vert0" presStyleCnt="0">
        <dgm:presLayoutVars>
          <dgm:dir/>
          <dgm:animOne val="branch"/>
          <dgm:animLvl val="lvl"/>
        </dgm:presLayoutVars>
      </dgm:prSet>
      <dgm:spPr/>
    </dgm:pt>
    <dgm:pt modelId="{05BD462B-1212-4D33-A8A7-4D93FD59CA83}" type="pres">
      <dgm:prSet presAssocID="{564D1E18-CA97-4A0A-AB3A-803A2BF480DB}" presName="thickLine" presStyleLbl="alignNode1" presStyleIdx="0" presStyleCnt="3"/>
      <dgm:spPr/>
    </dgm:pt>
    <dgm:pt modelId="{18B8A574-ACD6-45B0-B874-F9B5501502C7}" type="pres">
      <dgm:prSet presAssocID="{564D1E18-CA97-4A0A-AB3A-803A2BF480DB}" presName="horz1" presStyleCnt="0"/>
      <dgm:spPr/>
    </dgm:pt>
    <dgm:pt modelId="{067E1010-C0B1-4DE1-BDB7-B26ECFB93C61}" type="pres">
      <dgm:prSet presAssocID="{564D1E18-CA97-4A0A-AB3A-803A2BF480DB}" presName="tx1" presStyleLbl="revTx" presStyleIdx="0" presStyleCnt="3"/>
      <dgm:spPr/>
    </dgm:pt>
    <dgm:pt modelId="{F1D1D1B9-D3B2-405F-B48C-6019FD0FE5FD}" type="pres">
      <dgm:prSet presAssocID="{564D1E18-CA97-4A0A-AB3A-803A2BF480DB}" presName="vert1" presStyleCnt="0"/>
      <dgm:spPr/>
    </dgm:pt>
    <dgm:pt modelId="{057BA565-37AE-4ED4-9E06-0E3628E469C7}" type="pres">
      <dgm:prSet presAssocID="{F2B2E304-9B64-44DB-82C1-D2E31DEEF429}" presName="thickLine" presStyleLbl="alignNode1" presStyleIdx="1" presStyleCnt="3"/>
      <dgm:spPr/>
    </dgm:pt>
    <dgm:pt modelId="{5188E1FB-2590-4344-B582-D437C12A1428}" type="pres">
      <dgm:prSet presAssocID="{F2B2E304-9B64-44DB-82C1-D2E31DEEF429}" presName="horz1" presStyleCnt="0"/>
      <dgm:spPr/>
    </dgm:pt>
    <dgm:pt modelId="{F968317B-36D2-466B-A3AD-05C951A14548}" type="pres">
      <dgm:prSet presAssocID="{F2B2E304-9B64-44DB-82C1-D2E31DEEF429}" presName="tx1" presStyleLbl="revTx" presStyleIdx="1" presStyleCnt="3"/>
      <dgm:spPr/>
    </dgm:pt>
    <dgm:pt modelId="{7EB9BF09-3A27-4697-BB5F-128068B16843}" type="pres">
      <dgm:prSet presAssocID="{F2B2E304-9B64-44DB-82C1-D2E31DEEF429}" presName="vert1" presStyleCnt="0"/>
      <dgm:spPr/>
    </dgm:pt>
    <dgm:pt modelId="{5B1A876F-320C-4326-BCA1-7E47345E30D1}" type="pres">
      <dgm:prSet presAssocID="{A7768540-D3C5-433B-9135-9644A19397B5}" presName="thickLine" presStyleLbl="alignNode1" presStyleIdx="2" presStyleCnt="3"/>
      <dgm:spPr/>
    </dgm:pt>
    <dgm:pt modelId="{98231C31-713B-4172-A235-70AA9B2BAE07}" type="pres">
      <dgm:prSet presAssocID="{A7768540-D3C5-433B-9135-9644A19397B5}" presName="horz1" presStyleCnt="0"/>
      <dgm:spPr/>
    </dgm:pt>
    <dgm:pt modelId="{23D4A8AF-852F-4ED5-A0D9-D113804ED5ED}" type="pres">
      <dgm:prSet presAssocID="{A7768540-D3C5-433B-9135-9644A19397B5}" presName="tx1" presStyleLbl="revTx" presStyleIdx="2" presStyleCnt="3"/>
      <dgm:spPr/>
    </dgm:pt>
    <dgm:pt modelId="{8E901822-1E73-4466-8AB6-45413A866CE0}" type="pres">
      <dgm:prSet presAssocID="{A7768540-D3C5-433B-9135-9644A19397B5}" presName="vert1" presStyleCnt="0"/>
      <dgm:spPr/>
    </dgm:pt>
  </dgm:ptLst>
  <dgm:cxnLst>
    <dgm:cxn modelId="{B0DABC06-0A71-4E6E-8634-B299914CCE61}" type="presOf" srcId="{A7768540-D3C5-433B-9135-9644A19397B5}" destId="{23D4A8AF-852F-4ED5-A0D9-D113804ED5ED}" srcOrd="0" destOrd="0" presId="urn:microsoft.com/office/officeart/2008/layout/LinedList"/>
    <dgm:cxn modelId="{7B67C80D-1755-4CE4-8823-5EAB981A44AD}" srcId="{B58FFDC8-4AE9-438F-9425-2A74A52B288A}" destId="{F2B2E304-9B64-44DB-82C1-D2E31DEEF429}" srcOrd="1" destOrd="0" parTransId="{F960B594-548E-4F9E-971B-D677A73B912F}" sibTransId="{9D5DE8AE-FCBE-40DA-BE3D-9471BEBF1E29}"/>
    <dgm:cxn modelId="{D7DFBF11-3C1D-447F-AD4C-D87C6B1F9107}" type="presOf" srcId="{B58FFDC8-4AE9-438F-9425-2A74A52B288A}" destId="{EBA7CD95-214E-49C1-A84B-2A6AB05992F5}" srcOrd="0" destOrd="0" presId="urn:microsoft.com/office/officeart/2008/layout/LinedList"/>
    <dgm:cxn modelId="{895B0864-3814-44F3-9DC2-420E79FCDFB0}" srcId="{B58FFDC8-4AE9-438F-9425-2A74A52B288A}" destId="{A7768540-D3C5-433B-9135-9644A19397B5}" srcOrd="2" destOrd="0" parTransId="{5ACC0747-F267-47FD-9C2E-A32DE355D09F}" sibTransId="{14E2C50D-7302-4F54-AD7D-E2731A92C30E}"/>
    <dgm:cxn modelId="{EC4249CC-9DD4-44CE-B58F-F25717A3E96B}" srcId="{B58FFDC8-4AE9-438F-9425-2A74A52B288A}" destId="{564D1E18-CA97-4A0A-AB3A-803A2BF480DB}" srcOrd="0" destOrd="0" parTransId="{15DD43DD-C2F1-4218-B56A-914D5F1906D5}" sibTransId="{02215836-2D84-450B-AE65-3A71F9726B80}"/>
    <dgm:cxn modelId="{A2A643E4-4133-4DE8-BF25-8E0BA6B16600}" type="presOf" srcId="{564D1E18-CA97-4A0A-AB3A-803A2BF480DB}" destId="{067E1010-C0B1-4DE1-BDB7-B26ECFB93C61}" srcOrd="0" destOrd="0" presId="urn:microsoft.com/office/officeart/2008/layout/LinedList"/>
    <dgm:cxn modelId="{CA313CFC-A9E3-40A6-9301-87DD7C30F621}" type="presOf" srcId="{F2B2E304-9B64-44DB-82C1-D2E31DEEF429}" destId="{F968317B-36D2-466B-A3AD-05C951A14548}" srcOrd="0" destOrd="0" presId="urn:microsoft.com/office/officeart/2008/layout/LinedList"/>
    <dgm:cxn modelId="{1AEBCCB0-6693-4F80-A31E-B0BF6A0BA1C6}" type="presParOf" srcId="{EBA7CD95-214E-49C1-A84B-2A6AB05992F5}" destId="{05BD462B-1212-4D33-A8A7-4D93FD59CA83}" srcOrd="0" destOrd="0" presId="urn:microsoft.com/office/officeart/2008/layout/LinedList"/>
    <dgm:cxn modelId="{A8DCF7F4-37F8-4E45-86AB-4558E5BF12D1}" type="presParOf" srcId="{EBA7CD95-214E-49C1-A84B-2A6AB05992F5}" destId="{18B8A574-ACD6-45B0-B874-F9B5501502C7}" srcOrd="1" destOrd="0" presId="urn:microsoft.com/office/officeart/2008/layout/LinedList"/>
    <dgm:cxn modelId="{CF1581A3-6C43-41FF-9711-5B2450B32DD4}" type="presParOf" srcId="{18B8A574-ACD6-45B0-B874-F9B5501502C7}" destId="{067E1010-C0B1-4DE1-BDB7-B26ECFB93C61}" srcOrd="0" destOrd="0" presId="urn:microsoft.com/office/officeart/2008/layout/LinedList"/>
    <dgm:cxn modelId="{6A05C715-83F1-413F-BBC7-7305ADF334FB}" type="presParOf" srcId="{18B8A574-ACD6-45B0-B874-F9B5501502C7}" destId="{F1D1D1B9-D3B2-405F-B48C-6019FD0FE5FD}" srcOrd="1" destOrd="0" presId="urn:microsoft.com/office/officeart/2008/layout/LinedList"/>
    <dgm:cxn modelId="{08972AA7-F0A0-44CC-9C93-107DD0902C13}" type="presParOf" srcId="{EBA7CD95-214E-49C1-A84B-2A6AB05992F5}" destId="{057BA565-37AE-4ED4-9E06-0E3628E469C7}" srcOrd="2" destOrd="0" presId="urn:microsoft.com/office/officeart/2008/layout/LinedList"/>
    <dgm:cxn modelId="{AE508A74-D721-45CC-9523-3028EAB52EFC}" type="presParOf" srcId="{EBA7CD95-214E-49C1-A84B-2A6AB05992F5}" destId="{5188E1FB-2590-4344-B582-D437C12A1428}" srcOrd="3" destOrd="0" presId="urn:microsoft.com/office/officeart/2008/layout/LinedList"/>
    <dgm:cxn modelId="{E2594408-1FB0-46CA-BFAA-1BBCFB349183}" type="presParOf" srcId="{5188E1FB-2590-4344-B582-D437C12A1428}" destId="{F968317B-36D2-466B-A3AD-05C951A14548}" srcOrd="0" destOrd="0" presId="urn:microsoft.com/office/officeart/2008/layout/LinedList"/>
    <dgm:cxn modelId="{5F5026A6-845D-4842-A8EF-7FA5FC781A89}" type="presParOf" srcId="{5188E1FB-2590-4344-B582-D437C12A1428}" destId="{7EB9BF09-3A27-4697-BB5F-128068B16843}" srcOrd="1" destOrd="0" presId="urn:microsoft.com/office/officeart/2008/layout/LinedList"/>
    <dgm:cxn modelId="{E741F011-021C-495C-B0B2-42D8E810E337}" type="presParOf" srcId="{EBA7CD95-214E-49C1-A84B-2A6AB05992F5}" destId="{5B1A876F-320C-4326-BCA1-7E47345E30D1}" srcOrd="4" destOrd="0" presId="urn:microsoft.com/office/officeart/2008/layout/LinedList"/>
    <dgm:cxn modelId="{80908561-50ED-43BC-98CC-4C8FE724D2A2}" type="presParOf" srcId="{EBA7CD95-214E-49C1-A84B-2A6AB05992F5}" destId="{98231C31-713B-4172-A235-70AA9B2BAE07}" srcOrd="5" destOrd="0" presId="urn:microsoft.com/office/officeart/2008/layout/LinedList"/>
    <dgm:cxn modelId="{37F5D6B4-9907-47DC-A0B7-8030ABABF151}" type="presParOf" srcId="{98231C31-713B-4172-A235-70AA9B2BAE07}" destId="{23D4A8AF-852F-4ED5-A0D9-D113804ED5ED}" srcOrd="0" destOrd="0" presId="urn:microsoft.com/office/officeart/2008/layout/LinedList"/>
    <dgm:cxn modelId="{682D9962-DC62-4105-95B7-1DCCEDA115A7}" type="presParOf" srcId="{98231C31-713B-4172-A235-70AA9B2BAE07}" destId="{8E901822-1E73-4466-8AB6-45413A866CE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5680E4-0853-4793-B0D7-A4C67E47CB3B}"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51A6F366-21C8-432E-9D38-5F5605E79720}">
      <dgm:prSet/>
      <dgm:spPr/>
      <dgm:t>
        <a:bodyPr/>
        <a:lstStyle/>
        <a:p>
          <a:r>
            <a:rPr lang="en-US" b="1" dirty="0"/>
            <a:t>Power BI Free:</a:t>
          </a:r>
          <a:r>
            <a:rPr lang="en-US" dirty="0"/>
            <a:t> It's the starting point, letting individuals explore basic data connections, create reports, and visualize information without any cost. Great for personal projects, smaller data tasks, or for those just getting familiar with Power BI.</a:t>
          </a:r>
        </a:p>
      </dgm:t>
    </dgm:pt>
    <dgm:pt modelId="{E7E77F47-9A01-4C9F-A651-8FB6AEEBD952}" type="parTrans" cxnId="{9FB0996F-E199-4688-B1FD-5BD75F61C41F}">
      <dgm:prSet/>
      <dgm:spPr/>
      <dgm:t>
        <a:bodyPr/>
        <a:lstStyle/>
        <a:p>
          <a:endParaRPr lang="en-US"/>
        </a:p>
      </dgm:t>
    </dgm:pt>
    <dgm:pt modelId="{27FD7225-9A91-48D9-921F-2B6528A2EF16}" type="sibTrans" cxnId="{9FB0996F-E199-4688-B1FD-5BD75F61C41F}">
      <dgm:prSet/>
      <dgm:spPr/>
      <dgm:t>
        <a:bodyPr/>
        <a:lstStyle/>
        <a:p>
          <a:endParaRPr lang="en-US"/>
        </a:p>
      </dgm:t>
    </dgm:pt>
    <dgm:pt modelId="{2D95F445-9B4D-4391-A005-AF9DB5D5D3F0}">
      <dgm:prSet/>
      <dgm:spPr/>
      <dgm:t>
        <a:bodyPr/>
        <a:lstStyle/>
        <a:p>
          <a:r>
            <a:rPr lang="en-US" b="1" dirty="0"/>
            <a:t>Power BI Pro:</a:t>
          </a:r>
          <a:r>
            <a:rPr lang="en-US" dirty="0"/>
            <a:t> This is where the collaboration and more advanced features come in. Businesses benefit from sharing capabilities, larger storage limits, scheduled data refresh, and the ability to access on-premises data. It's the go-to choice for teams needing to work together on data and reports.</a:t>
          </a:r>
        </a:p>
      </dgm:t>
    </dgm:pt>
    <dgm:pt modelId="{2366AFC5-B184-4C7D-AA16-8759DD023D10}" type="parTrans" cxnId="{BEF6C0D7-7440-4B3A-BF19-0193B42C9F28}">
      <dgm:prSet/>
      <dgm:spPr/>
      <dgm:t>
        <a:bodyPr/>
        <a:lstStyle/>
        <a:p>
          <a:endParaRPr lang="en-US"/>
        </a:p>
      </dgm:t>
    </dgm:pt>
    <dgm:pt modelId="{69BBBC14-B986-41A8-A0B0-C02EB3412BAB}" type="sibTrans" cxnId="{BEF6C0D7-7440-4B3A-BF19-0193B42C9F28}">
      <dgm:prSet/>
      <dgm:spPr/>
      <dgm:t>
        <a:bodyPr/>
        <a:lstStyle/>
        <a:p>
          <a:endParaRPr lang="en-US"/>
        </a:p>
      </dgm:t>
    </dgm:pt>
    <dgm:pt modelId="{181E1488-5388-4847-B0A0-7096D9017406}">
      <dgm:prSet/>
      <dgm:spPr/>
      <dgm:t>
        <a:bodyPr/>
        <a:lstStyle/>
        <a:p>
          <a:r>
            <a:rPr lang="en-US" b="1" dirty="0"/>
            <a:t>Power BI Premium:</a:t>
          </a:r>
          <a:r>
            <a:rPr lang="en-US" dirty="0"/>
            <a:t> Designed for the big leagues. It offers dedicated resources, scalability, and advanced analytics. Crucial for larger organizations heavily invested in data, needing extensive management, and scalability across the board.</a:t>
          </a:r>
        </a:p>
      </dgm:t>
    </dgm:pt>
    <dgm:pt modelId="{E8A1D091-8002-4E17-AA33-94C84CECAEBC}" type="parTrans" cxnId="{55B67BA2-6E76-488B-B25C-91DAF6EFDF18}">
      <dgm:prSet/>
      <dgm:spPr/>
      <dgm:t>
        <a:bodyPr/>
        <a:lstStyle/>
        <a:p>
          <a:endParaRPr lang="en-US"/>
        </a:p>
      </dgm:t>
    </dgm:pt>
    <dgm:pt modelId="{2ADF7D66-4432-4357-9661-69D93D93092D}" type="sibTrans" cxnId="{55B67BA2-6E76-488B-B25C-91DAF6EFDF18}">
      <dgm:prSet/>
      <dgm:spPr/>
      <dgm:t>
        <a:bodyPr/>
        <a:lstStyle/>
        <a:p>
          <a:endParaRPr lang="en-US"/>
        </a:p>
      </dgm:t>
    </dgm:pt>
    <dgm:pt modelId="{86259DA3-1F43-4A68-969E-D8567DFC623F}">
      <dgm:prSet/>
      <dgm:spPr/>
      <dgm:t>
        <a:bodyPr/>
        <a:lstStyle/>
        <a:p>
          <a:r>
            <a:rPr lang="en-US" b="1" dirty="0"/>
            <a:t>Power BI Embedded:</a:t>
          </a:r>
          <a:r>
            <a:rPr lang="en-US" dirty="0"/>
            <a:t> Tailored for developers, it facilitates seamless integration of Power BI analytics into applications or websites. Featuring usage-based pricing, scalability, and customization options, it doesn't require individual user licenses</a:t>
          </a:r>
          <a:r>
            <a:rPr lang="en-US" dirty="0">
              <a:latin typeface="Calibri Light" panose="020F0302020204030204"/>
            </a:rPr>
            <a:t>.</a:t>
          </a:r>
          <a:endParaRPr lang="en-US" dirty="0"/>
        </a:p>
      </dgm:t>
    </dgm:pt>
    <dgm:pt modelId="{17680805-DCCB-4F0C-88A1-39EE603C4590}" type="parTrans" cxnId="{5B4F862A-AF12-4D26-B432-BA67861FA460}">
      <dgm:prSet/>
      <dgm:spPr/>
      <dgm:t>
        <a:bodyPr/>
        <a:lstStyle/>
        <a:p>
          <a:endParaRPr lang="en-US"/>
        </a:p>
      </dgm:t>
    </dgm:pt>
    <dgm:pt modelId="{8AA8FA7A-F71E-4F1B-988A-C2360E9F1964}" type="sibTrans" cxnId="{5B4F862A-AF12-4D26-B432-BA67861FA460}">
      <dgm:prSet/>
      <dgm:spPr/>
      <dgm:t>
        <a:bodyPr/>
        <a:lstStyle/>
        <a:p>
          <a:endParaRPr lang="en-US"/>
        </a:p>
      </dgm:t>
    </dgm:pt>
    <dgm:pt modelId="{8ABA6CF8-C41E-49AD-8D0E-EC81278F0D88}" type="pres">
      <dgm:prSet presAssocID="{A05680E4-0853-4793-B0D7-A4C67E47CB3B}" presName="root" presStyleCnt="0">
        <dgm:presLayoutVars>
          <dgm:dir/>
          <dgm:resizeHandles val="exact"/>
        </dgm:presLayoutVars>
      </dgm:prSet>
      <dgm:spPr/>
    </dgm:pt>
    <dgm:pt modelId="{C0A5D7C8-EA98-4FD8-B839-36BD25C7CBD9}" type="pres">
      <dgm:prSet presAssocID="{51A6F366-21C8-432E-9D38-5F5605E79720}" presName="compNode" presStyleCnt="0"/>
      <dgm:spPr/>
    </dgm:pt>
    <dgm:pt modelId="{38E5D73C-E6E2-46F7-A6E4-150B1A5C8996}" type="pres">
      <dgm:prSet presAssocID="{51A6F366-21C8-432E-9D38-5F5605E79720}" presName="bgRect" presStyleLbl="bgShp" presStyleIdx="0" presStyleCnt="4"/>
      <dgm:spPr/>
    </dgm:pt>
    <dgm:pt modelId="{95489C74-7898-4FCD-917F-87DB408E4811}" type="pres">
      <dgm:prSet presAssocID="{51A6F366-21C8-432E-9D38-5F5605E797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363439C-8212-4D5D-81E8-E0AB67A482D6}" type="pres">
      <dgm:prSet presAssocID="{51A6F366-21C8-432E-9D38-5F5605E79720}" presName="spaceRect" presStyleCnt="0"/>
      <dgm:spPr/>
    </dgm:pt>
    <dgm:pt modelId="{0D0B2B5B-5E6E-4FCA-B165-FAF70B1999C2}" type="pres">
      <dgm:prSet presAssocID="{51A6F366-21C8-432E-9D38-5F5605E79720}" presName="parTx" presStyleLbl="revTx" presStyleIdx="0" presStyleCnt="4">
        <dgm:presLayoutVars>
          <dgm:chMax val="0"/>
          <dgm:chPref val="0"/>
        </dgm:presLayoutVars>
      </dgm:prSet>
      <dgm:spPr/>
    </dgm:pt>
    <dgm:pt modelId="{FA008962-FDE5-4526-A6D7-C0D0D568FE72}" type="pres">
      <dgm:prSet presAssocID="{27FD7225-9A91-48D9-921F-2B6528A2EF16}" presName="sibTrans" presStyleCnt="0"/>
      <dgm:spPr/>
    </dgm:pt>
    <dgm:pt modelId="{6F4B7C50-6E50-476A-8680-C8C6DB691439}" type="pres">
      <dgm:prSet presAssocID="{2D95F445-9B4D-4391-A005-AF9DB5D5D3F0}" presName="compNode" presStyleCnt="0"/>
      <dgm:spPr/>
    </dgm:pt>
    <dgm:pt modelId="{1325DA0E-A418-4C22-8216-83AC68451BE6}" type="pres">
      <dgm:prSet presAssocID="{2D95F445-9B4D-4391-A005-AF9DB5D5D3F0}" presName="bgRect" presStyleLbl="bgShp" presStyleIdx="1" presStyleCnt="4"/>
      <dgm:spPr/>
    </dgm:pt>
    <dgm:pt modelId="{636EB7B1-1088-4A6A-8BB4-EB5423C40AE0}" type="pres">
      <dgm:prSet presAssocID="{2D95F445-9B4D-4391-A005-AF9DB5D5D3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461A14A9-FEBC-4C08-800B-A87C96BD0EBD}" type="pres">
      <dgm:prSet presAssocID="{2D95F445-9B4D-4391-A005-AF9DB5D5D3F0}" presName="spaceRect" presStyleCnt="0"/>
      <dgm:spPr/>
    </dgm:pt>
    <dgm:pt modelId="{D0F61970-BCE3-4603-84BC-E4F85807E5E9}" type="pres">
      <dgm:prSet presAssocID="{2D95F445-9B4D-4391-A005-AF9DB5D5D3F0}" presName="parTx" presStyleLbl="revTx" presStyleIdx="1" presStyleCnt="4">
        <dgm:presLayoutVars>
          <dgm:chMax val="0"/>
          <dgm:chPref val="0"/>
        </dgm:presLayoutVars>
      </dgm:prSet>
      <dgm:spPr/>
    </dgm:pt>
    <dgm:pt modelId="{EA3189F3-FA71-4086-BB8E-41ECDCC3533C}" type="pres">
      <dgm:prSet presAssocID="{69BBBC14-B986-41A8-A0B0-C02EB3412BAB}" presName="sibTrans" presStyleCnt="0"/>
      <dgm:spPr/>
    </dgm:pt>
    <dgm:pt modelId="{47176A7C-B988-41ED-9022-567B3B9ACF50}" type="pres">
      <dgm:prSet presAssocID="{181E1488-5388-4847-B0A0-7096D9017406}" presName="compNode" presStyleCnt="0"/>
      <dgm:spPr/>
    </dgm:pt>
    <dgm:pt modelId="{9E9F38B9-8847-4D8D-A5E9-FE17ADCF44B2}" type="pres">
      <dgm:prSet presAssocID="{181E1488-5388-4847-B0A0-7096D9017406}" presName="bgRect" presStyleLbl="bgShp" presStyleIdx="2" presStyleCnt="4"/>
      <dgm:spPr/>
    </dgm:pt>
    <dgm:pt modelId="{76C3688A-9533-4475-8936-4148BA348ABE}" type="pres">
      <dgm:prSet presAssocID="{181E1488-5388-4847-B0A0-7096D90174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ss Pieces"/>
        </a:ext>
      </dgm:extLst>
    </dgm:pt>
    <dgm:pt modelId="{7695EE8C-E134-415E-BD2C-71D78C4C4C2C}" type="pres">
      <dgm:prSet presAssocID="{181E1488-5388-4847-B0A0-7096D9017406}" presName="spaceRect" presStyleCnt="0"/>
      <dgm:spPr/>
    </dgm:pt>
    <dgm:pt modelId="{A180E555-4565-4371-AA86-A16F0DF6BC36}" type="pres">
      <dgm:prSet presAssocID="{181E1488-5388-4847-B0A0-7096D9017406}" presName="parTx" presStyleLbl="revTx" presStyleIdx="2" presStyleCnt="4">
        <dgm:presLayoutVars>
          <dgm:chMax val="0"/>
          <dgm:chPref val="0"/>
        </dgm:presLayoutVars>
      </dgm:prSet>
      <dgm:spPr/>
    </dgm:pt>
    <dgm:pt modelId="{1D313EB6-1BA0-4998-B3C5-50A50B865471}" type="pres">
      <dgm:prSet presAssocID="{2ADF7D66-4432-4357-9661-69D93D93092D}" presName="sibTrans" presStyleCnt="0"/>
      <dgm:spPr/>
    </dgm:pt>
    <dgm:pt modelId="{CC81BC78-4579-4C37-B4B1-18037BBF887A}" type="pres">
      <dgm:prSet presAssocID="{86259DA3-1F43-4A68-969E-D8567DFC623F}" presName="compNode" presStyleCnt="0"/>
      <dgm:spPr/>
    </dgm:pt>
    <dgm:pt modelId="{2F1DAD71-EC6A-422B-AD68-64FF5E0E608E}" type="pres">
      <dgm:prSet presAssocID="{86259DA3-1F43-4A68-969E-D8567DFC623F}" presName="bgRect" presStyleLbl="bgShp" presStyleIdx="3" presStyleCnt="4"/>
      <dgm:spPr/>
    </dgm:pt>
    <dgm:pt modelId="{10B97B40-E110-4125-9F87-7A63340829E7}" type="pres">
      <dgm:prSet presAssocID="{86259DA3-1F43-4A68-969E-D8567DFC62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B615F4B-1A58-4CE8-AD64-EF5591AE321E}" type="pres">
      <dgm:prSet presAssocID="{86259DA3-1F43-4A68-969E-D8567DFC623F}" presName="spaceRect" presStyleCnt="0"/>
      <dgm:spPr/>
    </dgm:pt>
    <dgm:pt modelId="{E890F258-A16B-440B-A462-65700EC42920}" type="pres">
      <dgm:prSet presAssocID="{86259DA3-1F43-4A68-969E-D8567DFC623F}" presName="parTx" presStyleLbl="revTx" presStyleIdx="3" presStyleCnt="4">
        <dgm:presLayoutVars>
          <dgm:chMax val="0"/>
          <dgm:chPref val="0"/>
        </dgm:presLayoutVars>
      </dgm:prSet>
      <dgm:spPr/>
    </dgm:pt>
  </dgm:ptLst>
  <dgm:cxnLst>
    <dgm:cxn modelId="{911E7D21-7E5F-4A28-8E51-7A867F1D0C35}" type="presOf" srcId="{181E1488-5388-4847-B0A0-7096D9017406}" destId="{A180E555-4565-4371-AA86-A16F0DF6BC36}" srcOrd="0" destOrd="0" presId="urn:microsoft.com/office/officeart/2018/2/layout/IconVerticalSolidList"/>
    <dgm:cxn modelId="{5B4F862A-AF12-4D26-B432-BA67861FA460}" srcId="{A05680E4-0853-4793-B0D7-A4C67E47CB3B}" destId="{86259DA3-1F43-4A68-969E-D8567DFC623F}" srcOrd="3" destOrd="0" parTransId="{17680805-DCCB-4F0C-88A1-39EE603C4590}" sibTransId="{8AA8FA7A-F71E-4F1B-988A-C2360E9F1964}"/>
    <dgm:cxn modelId="{6512D564-C6B7-46A6-9DAA-36FBF1ADB76E}" type="presOf" srcId="{51A6F366-21C8-432E-9D38-5F5605E79720}" destId="{0D0B2B5B-5E6E-4FCA-B165-FAF70B1999C2}" srcOrd="0" destOrd="0" presId="urn:microsoft.com/office/officeart/2018/2/layout/IconVerticalSolidList"/>
    <dgm:cxn modelId="{8A80B26B-2A44-48C7-8106-395BE34F6E1E}" type="presOf" srcId="{A05680E4-0853-4793-B0D7-A4C67E47CB3B}" destId="{8ABA6CF8-C41E-49AD-8D0E-EC81278F0D88}" srcOrd="0" destOrd="0" presId="urn:microsoft.com/office/officeart/2018/2/layout/IconVerticalSolidList"/>
    <dgm:cxn modelId="{9FB0996F-E199-4688-B1FD-5BD75F61C41F}" srcId="{A05680E4-0853-4793-B0D7-A4C67E47CB3B}" destId="{51A6F366-21C8-432E-9D38-5F5605E79720}" srcOrd="0" destOrd="0" parTransId="{E7E77F47-9A01-4C9F-A651-8FB6AEEBD952}" sibTransId="{27FD7225-9A91-48D9-921F-2B6528A2EF16}"/>
    <dgm:cxn modelId="{67AE339A-43C4-48C0-98F6-CAEC04A47543}" type="presOf" srcId="{86259DA3-1F43-4A68-969E-D8567DFC623F}" destId="{E890F258-A16B-440B-A462-65700EC42920}" srcOrd="0" destOrd="0" presId="urn:microsoft.com/office/officeart/2018/2/layout/IconVerticalSolidList"/>
    <dgm:cxn modelId="{55B67BA2-6E76-488B-B25C-91DAF6EFDF18}" srcId="{A05680E4-0853-4793-B0D7-A4C67E47CB3B}" destId="{181E1488-5388-4847-B0A0-7096D9017406}" srcOrd="2" destOrd="0" parTransId="{E8A1D091-8002-4E17-AA33-94C84CECAEBC}" sibTransId="{2ADF7D66-4432-4357-9661-69D93D93092D}"/>
    <dgm:cxn modelId="{173275BB-B6BC-4B4F-BCB6-72C117041B58}" type="presOf" srcId="{2D95F445-9B4D-4391-A005-AF9DB5D5D3F0}" destId="{D0F61970-BCE3-4603-84BC-E4F85807E5E9}" srcOrd="0" destOrd="0" presId="urn:microsoft.com/office/officeart/2018/2/layout/IconVerticalSolidList"/>
    <dgm:cxn modelId="{BEF6C0D7-7440-4B3A-BF19-0193B42C9F28}" srcId="{A05680E4-0853-4793-B0D7-A4C67E47CB3B}" destId="{2D95F445-9B4D-4391-A005-AF9DB5D5D3F0}" srcOrd="1" destOrd="0" parTransId="{2366AFC5-B184-4C7D-AA16-8759DD023D10}" sibTransId="{69BBBC14-B986-41A8-A0B0-C02EB3412BAB}"/>
    <dgm:cxn modelId="{7CDC517D-F8BB-4F86-9D9B-EB589BCA65C7}" type="presParOf" srcId="{8ABA6CF8-C41E-49AD-8D0E-EC81278F0D88}" destId="{C0A5D7C8-EA98-4FD8-B839-36BD25C7CBD9}" srcOrd="0" destOrd="0" presId="urn:microsoft.com/office/officeart/2018/2/layout/IconVerticalSolidList"/>
    <dgm:cxn modelId="{81BBBB5B-7AEF-4C88-A72C-8BB07616B615}" type="presParOf" srcId="{C0A5D7C8-EA98-4FD8-B839-36BD25C7CBD9}" destId="{38E5D73C-E6E2-46F7-A6E4-150B1A5C8996}" srcOrd="0" destOrd="0" presId="urn:microsoft.com/office/officeart/2018/2/layout/IconVerticalSolidList"/>
    <dgm:cxn modelId="{5DE4D1D2-73B9-42D5-81ED-F8D17C8A3DCF}" type="presParOf" srcId="{C0A5D7C8-EA98-4FD8-B839-36BD25C7CBD9}" destId="{95489C74-7898-4FCD-917F-87DB408E4811}" srcOrd="1" destOrd="0" presId="urn:microsoft.com/office/officeart/2018/2/layout/IconVerticalSolidList"/>
    <dgm:cxn modelId="{A10A3770-D1D6-407F-9E4C-37F16A63EE49}" type="presParOf" srcId="{C0A5D7C8-EA98-4FD8-B839-36BD25C7CBD9}" destId="{F363439C-8212-4D5D-81E8-E0AB67A482D6}" srcOrd="2" destOrd="0" presId="urn:microsoft.com/office/officeart/2018/2/layout/IconVerticalSolidList"/>
    <dgm:cxn modelId="{6E1F20FD-48EA-4F4B-9B97-F4C52ED44A0E}" type="presParOf" srcId="{C0A5D7C8-EA98-4FD8-B839-36BD25C7CBD9}" destId="{0D0B2B5B-5E6E-4FCA-B165-FAF70B1999C2}" srcOrd="3" destOrd="0" presId="urn:microsoft.com/office/officeart/2018/2/layout/IconVerticalSolidList"/>
    <dgm:cxn modelId="{1E514EBD-A8D3-458C-9FC9-A200314C56E2}" type="presParOf" srcId="{8ABA6CF8-C41E-49AD-8D0E-EC81278F0D88}" destId="{FA008962-FDE5-4526-A6D7-C0D0D568FE72}" srcOrd="1" destOrd="0" presId="urn:microsoft.com/office/officeart/2018/2/layout/IconVerticalSolidList"/>
    <dgm:cxn modelId="{9A8AB777-2A04-47E1-9631-CCECB424BCF6}" type="presParOf" srcId="{8ABA6CF8-C41E-49AD-8D0E-EC81278F0D88}" destId="{6F4B7C50-6E50-476A-8680-C8C6DB691439}" srcOrd="2" destOrd="0" presId="urn:microsoft.com/office/officeart/2018/2/layout/IconVerticalSolidList"/>
    <dgm:cxn modelId="{F22EC552-3792-448A-A7F3-F81300361374}" type="presParOf" srcId="{6F4B7C50-6E50-476A-8680-C8C6DB691439}" destId="{1325DA0E-A418-4C22-8216-83AC68451BE6}" srcOrd="0" destOrd="0" presId="urn:microsoft.com/office/officeart/2018/2/layout/IconVerticalSolidList"/>
    <dgm:cxn modelId="{A1A38F7A-166B-44CB-A727-764445080421}" type="presParOf" srcId="{6F4B7C50-6E50-476A-8680-C8C6DB691439}" destId="{636EB7B1-1088-4A6A-8BB4-EB5423C40AE0}" srcOrd="1" destOrd="0" presId="urn:microsoft.com/office/officeart/2018/2/layout/IconVerticalSolidList"/>
    <dgm:cxn modelId="{CE046E51-287F-4E09-91B1-869C028F72A9}" type="presParOf" srcId="{6F4B7C50-6E50-476A-8680-C8C6DB691439}" destId="{461A14A9-FEBC-4C08-800B-A87C96BD0EBD}" srcOrd="2" destOrd="0" presId="urn:microsoft.com/office/officeart/2018/2/layout/IconVerticalSolidList"/>
    <dgm:cxn modelId="{6D972476-2934-4236-BAA6-7677729F3C79}" type="presParOf" srcId="{6F4B7C50-6E50-476A-8680-C8C6DB691439}" destId="{D0F61970-BCE3-4603-84BC-E4F85807E5E9}" srcOrd="3" destOrd="0" presId="urn:microsoft.com/office/officeart/2018/2/layout/IconVerticalSolidList"/>
    <dgm:cxn modelId="{5D6EB453-C9B7-4463-9C20-21A66ECB9475}" type="presParOf" srcId="{8ABA6CF8-C41E-49AD-8D0E-EC81278F0D88}" destId="{EA3189F3-FA71-4086-BB8E-41ECDCC3533C}" srcOrd="3" destOrd="0" presId="urn:microsoft.com/office/officeart/2018/2/layout/IconVerticalSolidList"/>
    <dgm:cxn modelId="{924B39A6-8473-4923-8C49-71CD00CEBA04}" type="presParOf" srcId="{8ABA6CF8-C41E-49AD-8D0E-EC81278F0D88}" destId="{47176A7C-B988-41ED-9022-567B3B9ACF50}" srcOrd="4" destOrd="0" presId="urn:microsoft.com/office/officeart/2018/2/layout/IconVerticalSolidList"/>
    <dgm:cxn modelId="{682A3024-A1DA-4595-957A-74F7718F6E0E}" type="presParOf" srcId="{47176A7C-B988-41ED-9022-567B3B9ACF50}" destId="{9E9F38B9-8847-4D8D-A5E9-FE17ADCF44B2}" srcOrd="0" destOrd="0" presId="urn:microsoft.com/office/officeart/2018/2/layout/IconVerticalSolidList"/>
    <dgm:cxn modelId="{C6552668-1906-42DB-BCDC-092EACC46B78}" type="presParOf" srcId="{47176A7C-B988-41ED-9022-567B3B9ACF50}" destId="{76C3688A-9533-4475-8936-4148BA348ABE}" srcOrd="1" destOrd="0" presId="urn:microsoft.com/office/officeart/2018/2/layout/IconVerticalSolidList"/>
    <dgm:cxn modelId="{49A588C3-25DA-4E5A-A958-5A6D028258CA}" type="presParOf" srcId="{47176A7C-B988-41ED-9022-567B3B9ACF50}" destId="{7695EE8C-E134-415E-BD2C-71D78C4C4C2C}" srcOrd="2" destOrd="0" presId="urn:microsoft.com/office/officeart/2018/2/layout/IconVerticalSolidList"/>
    <dgm:cxn modelId="{31D46D13-60B7-4EBF-95FA-7DC350094ADE}" type="presParOf" srcId="{47176A7C-B988-41ED-9022-567B3B9ACF50}" destId="{A180E555-4565-4371-AA86-A16F0DF6BC36}" srcOrd="3" destOrd="0" presId="urn:microsoft.com/office/officeart/2018/2/layout/IconVerticalSolidList"/>
    <dgm:cxn modelId="{F47DABF0-0E3F-4E91-B2B1-A9AEA8CFAA70}" type="presParOf" srcId="{8ABA6CF8-C41E-49AD-8D0E-EC81278F0D88}" destId="{1D313EB6-1BA0-4998-B3C5-50A50B865471}" srcOrd="5" destOrd="0" presId="urn:microsoft.com/office/officeart/2018/2/layout/IconVerticalSolidList"/>
    <dgm:cxn modelId="{20401F45-4E31-4140-8B2A-C62CA0E3B249}" type="presParOf" srcId="{8ABA6CF8-C41E-49AD-8D0E-EC81278F0D88}" destId="{CC81BC78-4579-4C37-B4B1-18037BBF887A}" srcOrd="6" destOrd="0" presId="urn:microsoft.com/office/officeart/2018/2/layout/IconVerticalSolidList"/>
    <dgm:cxn modelId="{66221BD9-F96B-4AAB-BFF8-45B8549ABB1F}" type="presParOf" srcId="{CC81BC78-4579-4C37-B4B1-18037BBF887A}" destId="{2F1DAD71-EC6A-422B-AD68-64FF5E0E608E}" srcOrd="0" destOrd="0" presId="urn:microsoft.com/office/officeart/2018/2/layout/IconVerticalSolidList"/>
    <dgm:cxn modelId="{B63C4F7F-8F47-4BFD-ADF3-1FC381A52184}" type="presParOf" srcId="{CC81BC78-4579-4C37-B4B1-18037BBF887A}" destId="{10B97B40-E110-4125-9F87-7A63340829E7}" srcOrd="1" destOrd="0" presId="urn:microsoft.com/office/officeart/2018/2/layout/IconVerticalSolidList"/>
    <dgm:cxn modelId="{52AE822D-841B-46D2-BFB1-6406BEF1FF8D}" type="presParOf" srcId="{CC81BC78-4579-4C37-B4B1-18037BBF887A}" destId="{BB615F4B-1A58-4CE8-AD64-EF5591AE321E}" srcOrd="2" destOrd="0" presId="urn:microsoft.com/office/officeart/2018/2/layout/IconVerticalSolidList"/>
    <dgm:cxn modelId="{EF5C5228-3655-4653-81FE-AE9C444D1761}" type="presParOf" srcId="{CC81BC78-4579-4C37-B4B1-18037BBF887A}" destId="{E890F258-A16B-440B-A462-65700EC429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62138A7-0CF9-4519-BB49-AE141E3B5FD7}" type="doc">
      <dgm:prSet loTypeId="urn:microsoft.com/office/officeart/2018/2/layout/IconVerticalSolidList" loCatId="icon" qsTypeId="urn:microsoft.com/office/officeart/2005/8/quickstyle/simple2" qsCatId="simple" csTypeId="urn:microsoft.com/office/officeart/2005/8/colors/accent1_2" csCatId="accent1" phldr="1"/>
      <dgm:spPr/>
      <dgm:t>
        <a:bodyPr/>
        <a:lstStyle/>
        <a:p>
          <a:endParaRPr lang="en-US"/>
        </a:p>
      </dgm:t>
    </dgm:pt>
    <dgm:pt modelId="{B628A6F1-31D8-476B-AC5C-5A14AAE12F10}">
      <dgm:prSet phldr="0"/>
      <dgm:spPr/>
      <dgm:t>
        <a:bodyPr/>
        <a:lstStyle/>
        <a:p>
          <a:pPr>
            <a:lnSpc>
              <a:spcPct val="100000"/>
            </a:lnSpc>
          </a:pPr>
          <a:r>
            <a:rPr lang="en-US" dirty="0"/>
            <a:t>The </a:t>
          </a:r>
          <a:r>
            <a:rPr lang="en-US" b="1" dirty="0"/>
            <a:t>Power BI Gateway</a:t>
          </a:r>
          <a:r>
            <a:rPr lang="en-US" dirty="0"/>
            <a:t> acts as a bridge between on-premises data sources (such as databases, files, or other systems) and the Power BI service hosted in the cloud. It enables secure and efficient data transfer, allowing Power BI to access and refresh datasets stored on local servers or systems that aren’t directly connected to the cloud.</a:t>
          </a:r>
          <a:endParaRPr lang="en-US" dirty="0">
            <a:latin typeface="Calibri Light" panose="020F0302020204030204"/>
          </a:endParaRPr>
        </a:p>
      </dgm:t>
    </dgm:pt>
    <dgm:pt modelId="{E198B1BB-F649-449A-A40A-0AB0B940BCBA}" type="parTrans" cxnId="{9FBC26D4-458F-42DE-A9F1-C46548C75539}">
      <dgm:prSet/>
      <dgm:spPr/>
    </dgm:pt>
    <dgm:pt modelId="{65B9BA9D-CA23-4E54-AD00-598086E01B70}" type="sibTrans" cxnId="{9FBC26D4-458F-42DE-A9F1-C46548C75539}">
      <dgm:prSet/>
      <dgm:spPr/>
      <dgm:t>
        <a:bodyPr/>
        <a:lstStyle/>
        <a:p>
          <a:endParaRPr lang="en-US"/>
        </a:p>
      </dgm:t>
    </dgm:pt>
    <dgm:pt modelId="{0FAF2A25-83FB-4A82-A6FC-FD59A6747801}">
      <dgm:prSet phldr="0"/>
      <dgm:spPr/>
      <dgm:t>
        <a:bodyPr/>
        <a:lstStyle/>
        <a:p>
          <a:pPr>
            <a:lnSpc>
              <a:spcPct val="100000"/>
            </a:lnSpc>
          </a:pPr>
          <a:r>
            <a:rPr lang="en-US" b="1" dirty="0"/>
            <a:t>On-premises Data Gateway:</a:t>
          </a:r>
          <a:r>
            <a:rPr lang="en-US" dirty="0"/>
            <a:t> This is the most common type of gateway used in Power BI. It allows connections to on-premises data sources without requiring the migration of the entire dataset to the cloud.</a:t>
          </a:r>
          <a:r>
            <a:rPr lang="en-US" dirty="0">
              <a:latin typeface="Calibri Light" panose="020F0302020204030204"/>
            </a:rPr>
            <a:t> </a:t>
          </a:r>
          <a:endParaRPr lang="en-US" dirty="0"/>
        </a:p>
      </dgm:t>
    </dgm:pt>
    <dgm:pt modelId="{51130BB0-349B-4EA5-85AD-8FA984A9F303}" type="parTrans" cxnId="{8DD15872-EB46-4623-9BED-88777D3A4534}">
      <dgm:prSet/>
      <dgm:spPr/>
    </dgm:pt>
    <dgm:pt modelId="{68CA7DDB-09BA-45DC-987D-F7FFD05747A3}" type="sibTrans" cxnId="{8DD15872-EB46-4623-9BED-88777D3A4534}">
      <dgm:prSet/>
      <dgm:spPr/>
      <dgm:t>
        <a:bodyPr/>
        <a:lstStyle/>
        <a:p>
          <a:endParaRPr lang="en-US"/>
        </a:p>
      </dgm:t>
    </dgm:pt>
    <dgm:pt modelId="{B2F4873D-7FB4-44AA-B2B8-554CDB8E6A55}">
      <dgm:prSet phldr="0"/>
      <dgm:spPr/>
      <dgm:t>
        <a:bodyPr/>
        <a:lstStyle/>
        <a:p>
          <a:pPr>
            <a:lnSpc>
              <a:spcPct val="100000"/>
            </a:lnSpc>
          </a:pPr>
          <a:r>
            <a:rPr lang="en-US" b="1" dirty="0"/>
            <a:t>Personal Mode Gateway:</a:t>
          </a:r>
          <a:r>
            <a:rPr lang="en-US" dirty="0"/>
            <a:t> Designed for individual use, allowing a single user to connect to on-premises data sources from Power BI.</a:t>
          </a:r>
        </a:p>
      </dgm:t>
    </dgm:pt>
    <dgm:pt modelId="{1D346A3D-FB14-4D0A-A21B-74444CA2C6B0}" type="parTrans" cxnId="{18BE748A-288F-4823-965D-E64FC4DEA4EF}">
      <dgm:prSet/>
      <dgm:spPr/>
    </dgm:pt>
    <dgm:pt modelId="{265B5CC8-DB4C-4E7D-963D-ABA1F453AE9B}" type="sibTrans" cxnId="{18BE748A-288F-4823-965D-E64FC4DEA4EF}">
      <dgm:prSet/>
      <dgm:spPr/>
      <dgm:t>
        <a:bodyPr/>
        <a:lstStyle/>
        <a:p>
          <a:endParaRPr lang="en-US"/>
        </a:p>
      </dgm:t>
    </dgm:pt>
    <dgm:pt modelId="{A6FD5A0B-DB76-4D44-B5BD-E0C5EFA2CC62}" type="pres">
      <dgm:prSet presAssocID="{362138A7-0CF9-4519-BB49-AE141E3B5FD7}" presName="root" presStyleCnt="0">
        <dgm:presLayoutVars>
          <dgm:dir/>
          <dgm:resizeHandles val="exact"/>
        </dgm:presLayoutVars>
      </dgm:prSet>
      <dgm:spPr/>
    </dgm:pt>
    <dgm:pt modelId="{33D80B48-2A09-4C10-9683-FFB2A5CBFEC5}" type="pres">
      <dgm:prSet presAssocID="{B628A6F1-31D8-476B-AC5C-5A14AAE12F10}" presName="compNode" presStyleCnt="0"/>
      <dgm:spPr/>
    </dgm:pt>
    <dgm:pt modelId="{F6314356-0136-463B-AF3E-7A238558C4B5}" type="pres">
      <dgm:prSet presAssocID="{B628A6F1-31D8-476B-AC5C-5A14AAE12F10}" presName="bgRect" presStyleLbl="bgShp" presStyleIdx="0" presStyleCnt="3"/>
      <dgm:spPr/>
    </dgm:pt>
    <dgm:pt modelId="{7E1CEA95-B288-4C40-972F-CB53B55CDE57}" type="pres">
      <dgm:prSet presAssocID="{B628A6F1-31D8-476B-AC5C-5A14AAE12F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1DA9361-E2F0-4E10-8A8C-D5097E3D34C9}" type="pres">
      <dgm:prSet presAssocID="{B628A6F1-31D8-476B-AC5C-5A14AAE12F10}" presName="spaceRect" presStyleCnt="0"/>
      <dgm:spPr/>
    </dgm:pt>
    <dgm:pt modelId="{2D0860BD-56E9-4B15-A26B-C9CD06DBE160}" type="pres">
      <dgm:prSet presAssocID="{B628A6F1-31D8-476B-AC5C-5A14AAE12F10}" presName="parTx" presStyleLbl="revTx" presStyleIdx="0" presStyleCnt="3">
        <dgm:presLayoutVars>
          <dgm:chMax val="0"/>
          <dgm:chPref val="0"/>
        </dgm:presLayoutVars>
      </dgm:prSet>
      <dgm:spPr/>
    </dgm:pt>
    <dgm:pt modelId="{13A1916B-2891-4AE0-BFB6-3FB852625611}" type="pres">
      <dgm:prSet presAssocID="{65B9BA9D-CA23-4E54-AD00-598086E01B70}" presName="sibTrans" presStyleCnt="0"/>
      <dgm:spPr/>
    </dgm:pt>
    <dgm:pt modelId="{21E069DE-77E9-4FB2-A14F-033AE82861F6}" type="pres">
      <dgm:prSet presAssocID="{0FAF2A25-83FB-4A82-A6FC-FD59A6747801}" presName="compNode" presStyleCnt="0"/>
      <dgm:spPr/>
    </dgm:pt>
    <dgm:pt modelId="{CC8CBD6E-3520-4D74-9539-349E8CCBFEDA}" type="pres">
      <dgm:prSet presAssocID="{0FAF2A25-83FB-4A82-A6FC-FD59A6747801}" presName="bgRect" presStyleLbl="bgShp" presStyleIdx="1" presStyleCnt="3"/>
      <dgm:spPr/>
    </dgm:pt>
    <dgm:pt modelId="{F7C5F981-C0FF-4C42-80B5-4DA4E334A1D7}" type="pres">
      <dgm:prSet presAssocID="{0FAF2A25-83FB-4A82-A6FC-FD59A67478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780A1102-8A89-4743-B7FE-50EB4DCD1FAB}" type="pres">
      <dgm:prSet presAssocID="{0FAF2A25-83FB-4A82-A6FC-FD59A6747801}" presName="spaceRect" presStyleCnt="0"/>
      <dgm:spPr/>
    </dgm:pt>
    <dgm:pt modelId="{25CB9203-F3A6-446D-A498-53A226223233}" type="pres">
      <dgm:prSet presAssocID="{0FAF2A25-83FB-4A82-A6FC-FD59A6747801}" presName="parTx" presStyleLbl="revTx" presStyleIdx="1" presStyleCnt="3">
        <dgm:presLayoutVars>
          <dgm:chMax val="0"/>
          <dgm:chPref val="0"/>
        </dgm:presLayoutVars>
      </dgm:prSet>
      <dgm:spPr/>
    </dgm:pt>
    <dgm:pt modelId="{45875EFC-0685-436C-8A20-3A741923499E}" type="pres">
      <dgm:prSet presAssocID="{68CA7DDB-09BA-45DC-987D-F7FFD05747A3}" presName="sibTrans" presStyleCnt="0"/>
      <dgm:spPr/>
    </dgm:pt>
    <dgm:pt modelId="{0F816653-9F3F-4342-8FDD-902FEEB58817}" type="pres">
      <dgm:prSet presAssocID="{B2F4873D-7FB4-44AA-B2B8-554CDB8E6A55}" presName="compNode" presStyleCnt="0"/>
      <dgm:spPr/>
    </dgm:pt>
    <dgm:pt modelId="{7DB4F83C-CC54-4FE2-9566-E4FCDB9D8176}" type="pres">
      <dgm:prSet presAssocID="{B2F4873D-7FB4-44AA-B2B8-554CDB8E6A55}" presName="bgRect" presStyleLbl="bgShp" presStyleIdx="2" presStyleCnt="3"/>
      <dgm:spPr/>
    </dgm:pt>
    <dgm:pt modelId="{DE3FAC58-1B23-439F-A29A-538B011B072A}" type="pres">
      <dgm:prSet presAssocID="{B2F4873D-7FB4-44AA-B2B8-554CDB8E6A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owser Window"/>
        </a:ext>
      </dgm:extLst>
    </dgm:pt>
    <dgm:pt modelId="{C2A419F2-404B-427F-BB11-C9D8EFDD6BB4}" type="pres">
      <dgm:prSet presAssocID="{B2F4873D-7FB4-44AA-B2B8-554CDB8E6A55}" presName="spaceRect" presStyleCnt="0"/>
      <dgm:spPr/>
    </dgm:pt>
    <dgm:pt modelId="{24F3618C-EC31-4060-8587-4E599A4ED2BB}" type="pres">
      <dgm:prSet presAssocID="{B2F4873D-7FB4-44AA-B2B8-554CDB8E6A55}" presName="parTx" presStyleLbl="revTx" presStyleIdx="2" presStyleCnt="3">
        <dgm:presLayoutVars>
          <dgm:chMax val="0"/>
          <dgm:chPref val="0"/>
        </dgm:presLayoutVars>
      </dgm:prSet>
      <dgm:spPr/>
    </dgm:pt>
  </dgm:ptLst>
  <dgm:cxnLst>
    <dgm:cxn modelId="{50687E6D-BC83-44E2-BF5F-7020FDB523D0}" type="presOf" srcId="{B628A6F1-31D8-476B-AC5C-5A14AAE12F10}" destId="{2D0860BD-56E9-4B15-A26B-C9CD06DBE160}" srcOrd="0" destOrd="0" presId="urn:microsoft.com/office/officeart/2018/2/layout/IconVerticalSolidList"/>
    <dgm:cxn modelId="{8DD15872-EB46-4623-9BED-88777D3A4534}" srcId="{362138A7-0CF9-4519-BB49-AE141E3B5FD7}" destId="{0FAF2A25-83FB-4A82-A6FC-FD59A6747801}" srcOrd="1" destOrd="0" parTransId="{51130BB0-349B-4EA5-85AD-8FA984A9F303}" sibTransId="{68CA7DDB-09BA-45DC-987D-F7FFD05747A3}"/>
    <dgm:cxn modelId="{18BE748A-288F-4823-965D-E64FC4DEA4EF}" srcId="{362138A7-0CF9-4519-BB49-AE141E3B5FD7}" destId="{B2F4873D-7FB4-44AA-B2B8-554CDB8E6A55}" srcOrd="2" destOrd="0" parTransId="{1D346A3D-FB14-4D0A-A21B-74444CA2C6B0}" sibTransId="{265B5CC8-DB4C-4E7D-963D-ABA1F453AE9B}"/>
    <dgm:cxn modelId="{6BFE7ABA-D923-41BB-80C5-57D820341DCA}" type="presOf" srcId="{B2F4873D-7FB4-44AA-B2B8-554CDB8E6A55}" destId="{24F3618C-EC31-4060-8587-4E599A4ED2BB}" srcOrd="0" destOrd="0" presId="urn:microsoft.com/office/officeart/2018/2/layout/IconVerticalSolidList"/>
    <dgm:cxn modelId="{6A3AABC4-54F3-4988-95A4-483E4D418545}" type="presOf" srcId="{0FAF2A25-83FB-4A82-A6FC-FD59A6747801}" destId="{25CB9203-F3A6-446D-A498-53A226223233}" srcOrd="0" destOrd="0" presId="urn:microsoft.com/office/officeart/2018/2/layout/IconVerticalSolidList"/>
    <dgm:cxn modelId="{DC5254D2-2620-4E93-A122-7BEF19FD64F6}" type="presOf" srcId="{362138A7-0CF9-4519-BB49-AE141E3B5FD7}" destId="{A6FD5A0B-DB76-4D44-B5BD-E0C5EFA2CC62}" srcOrd="0" destOrd="0" presId="urn:microsoft.com/office/officeart/2018/2/layout/IconVerticalSolidList"/>
    <dgm:cxn modelId="{9FBC26D4-458F-42DE-A9F1-C46548C75539}" srcId="{362138A7-0CF9-4519-BB49-AE141E3B5FD7}" destId="{B628A6F1-31D8-476B-AC5C-5A14AAE12F10}" srcOrd="0" destOrd="0" parTransId="{E198B1BB-F649-449A-A40A-0AB0B940BCBA}" sibTransId="{65B9BA9D-CA23-4E54-AD00-598086E01B70}"/>
    <dgm:cxn modelId="{8E0299BB-08F8-41AC-BFBE-6BDFD8D1F0F1}" type="presParOf" srcId="{A6FD5A0B-DB76-4D44-B5BD-E0C5EFA2CC62}" destId="{33D80B48-2A09-4C10-9683-FFB2A5CBFEC5}" srcOrd="0" destOrd="0" presId="urn:microsoft.com/office/officeart/2018/2/layout/IconVerticalSolidList"/>
    <dgm:cxn modelId="{FE436C89-772D-4D1B-8318-3E36946E3911}" type="presParOf" srcId="{33D80B48-2A09-4C10-9683-FFB2A5CBFEC5}" destId="{F6314356-0136-463B-AF3E-7A238558C4B5}" srcOrd="0" destOrd="0" presId="urn:microsoft.com/office/officeart/2018/2/layout/IconVerticalSolidList"/>
    <dgm:cxn modelId="{99D7E3C6-E665-4873-BE66-1D772D136B22}" type="presParOf" srcId="{33D80B48-2A09-4C10-9683-FFB2A5CBFEC5}" destId="{7E1CEA95-B288-4C40-972F-CB53B55CDE57}" srcOrd="1" destOrd="0" presId="urn:microsoft.com/office/officeart/2018/2/layout/IconVerticalSolidList"/>
    <dgm:cxn modelId="{563B713A-5178-4F78-B1BA-60607B28036D}" type="presParOf" srcId="{33D80B48-2A09-4C10-9683-FFB2A5CBFEC5}" destId="{91DA9361-E2F0-4E10-8A8C-D5097E3D34C9}" srcOrd="2" destOrd="0" presId="urn:microsoft.com/office/officeart/2018/2/layout/IconVerticalSolidList"/>
    <dgm:cxn modelId="{39F22CE5-3595-48AF-959C-02A64C64CFE0}" type="presParOf" srcId="{33D80B48-2A09-4C10-9683-FFB2A5CBFEC5}" destId="{2D0860BD-56E9-4B15-A26B-C9CD06DBE160}" srcOrd="3" destOrd="0" presId="urn:microsoft.com/office/officeart/2018/2/layout/IconVerticalSolidList"/>
    <dgm:cxn modelId="{5345D48E-2754-40D9-9FF7-D2EEC8A0A491}" type="presParOf" srcId="{A6FD5A0B-DB76-4D44-B5BD-E0C5EFA2CC62}" destId="{13A1916B-2891-4AE0-BFB6-3FB852625611}" srcOrd="1" destOrd="0" presId="urn:microsoft.com/office/officeart/2018/2/layout/IconVerticalSolidList"/>
    <dgm:cxn modelId="{233BBAF3-F55A-431C-B028-41A63E215D2E}" type="presParOf" srcId="{A6FD5A0B-DB76-4D44-B5BD-E0C5EFA2CC62}" destId="{21E069DE-77E9-4FB2-A14F-033AE82861F6}" srcOrd="2" destOrd="0" presId="urn:microsoft.com/office/officeart/2018/2/layout/IconVerticalSolidList"/>
    <dgm:cxn modelId="{66C849A8-AB91-421A-8CCB-CC9119908119}" type="presParOf" srcId="{21E069DE-77E9-4FB2-A14F-033AE82861F6}" destId="{CC8CBD6E-3520-4D74-9539-349E8CCBFEDA}" srcOrd="0" destOrd="0" presId="urn:microsoft.com/office/officeart/2018/2/layout/IconVerticalSolidList"/>
    <dgm:cxn modelId="{B3B2F664-9C86-4427-B01B-B40B9A3D79D2}" type="presParOf" srcId="{21E069DE-77E9-4FB2-A14F-033AE82861F6}" destId="{F7C5F981-C0FF-4C42-80B5-4DA4E334A1D7}" srcOrd="1" destOrd="0" presId="urn:microsoft.com/office/officeart/2018/2/layout/IconVerticalSolidList"/>
    <dgm:cxn modelId="{A6C64B11-9292-4652-BC7E-867700411E5D}" type="presParOf" srcId="{21E069DE-77E9-4FB2-A14F-033AE82861F6}" destId="{780A1102-8A89-4743-B7FE-50EB4DCD1FAB}" srcOrd="2" destOrd="0" presId="urn:microsoft.com/office/officeart/2018/2/layout/IconVerticalSolidList"/>
    <dgm:cxn modelId="{8EBE372A-E018-44D1-88C6-40204BE3D827}" type="presParOf" srcId="{21E069DE-77E9-4FB2-A14F-033AE82861F6}" destId="{25CB9203-F3A6-446D-A498-53A226223233}" srcOrd="3" destOrd="0" presId="urn:microsoft.com/office/officeart/2018/2/layout/IconVerticalSolidList"/>
    <dgm:cxn modelId="{3AB05470-F9A3-44C6-865F-820E8F536F0B}" type="presParOf" srcId="{A6FD5A0B-DB76-4D44-B5BD-E0C5EFA2CC62}" destId="{45875EFC-0685-436C-8A20-3A741923499E}" srcOrd="3" destOrd="0" presId="urn:microsoft.com/office/officeart/2018/2/layout/IconVerticalSolidList"/>
    <dgm:cxn modelId="{F9F090EE-7BDB-4E3D-9A78-66DDC5475A94}" type="presParOf" srcId="{A6FD5A0B-DB76-4D44-B5BD-E0C5EFA2CC62}" destId="{0F816653-9F3F-4342-8FDD-902FEEB58817}" srcOrd="4" destOrd="0" presId="urn:microsoft.com/office/officeart/2018/2/layout/IconVerticalSolidList"/>
    <dgm:cxn modelId="{593A417E-0543-426E-87FA-B513B81DFAB3}" type="presParOf" srcId="{0F816653-9F3F-4342-8FDD-902FEEB58817}" destId="{7DB4F83C-CC54-4FE2-9566-E4FCDB9D8176}" srcOrd="0" destOrd="0" presId="urn:microsoft.com/office/officeart/2018/2/layout/IconVerticalSolidList"/>
    <dgm:cxn modelId="{4FE8CB5C-74AC-40FF-BD48-67BFB092753D}" type="presParOf" srcId="{0F816653-9F3F-4342-8FDD-902FEEB58817}" destId="{DE3FAC58-1B23-439F-A29A-538B011B072A}" srcOrd="1" destOrd="0" presId="urn:microsoft.com/office/officeart/2018/2/layout/IconVerticalSolidList"/>
    <dgm:cxn modelId="{0E24D522-4128-44ED-8625-08B2FA05BBFA}" type="presParOf" srcId="{0F816653-9F3F-4342-8FDD-902FEEB58817}" destId="{C2A419F2-404B-427F-BB11-C9D8EFDD6BB4}" srcOrd="2" destOrd="0" presId="urn:microsoft.com/office/officeart/2018/2/layout/IconVerticalSolidList"/>
    <dgm:cxn modelId="{CB37A743-60E4-44FE-B021-B2A0F61C36A6}" type="presParOf" srcId="{0F816653-9F3F-4342-8FDD-902FEEB58817}" destId="{24F3618C-EC31-4060-8587-4E599A4ED2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62138A7-0CF9-4519-BB49-AE141E3B5FD7}"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B2F4873D-7FB4-44AA-B2B8-554CDB8E6A55}">
      <dgm:prSet phldr="0"/>
      <dgm:spPr/>
      <dgm:t>
        <a:bodyPr/>
        <a:lstStyle/>
        <a:p>
          <a:r>
            <a:rPr lang="en-US" b="1" dirty="0"/>
            <a:t>Security</a:t>
          </a:r>
          <a:r>
            <a:rPr lang="en-US" dirty="0"/>
            <a:t>: Gateways enforce security measures, to protect data transmitted between the on-premises environment and the Power BI service. They also allow administrators to control access and permissions for data sources.</a:t>
          </a:r>
        </a:p>
      </dgm:t>
    </dgm:pt>
    <dgm:pt modelId="{1D346A3D-FB14-4D0A-A21B-74444CA2C6B0}" type="parTrans" cxnId="{18BE748A-288F-4823-965D-E64FC4DEA4EF}">
      <dgm:prSet/>
      <dgm:spPr/>
    </dgm:pt>
    <dgm:pt modelId="{265B5CC8-DB4C-4E7D-963D-ABA1F453AE9B}" type="sibTrans" cxnId="{18BE748A-288F-4823-965D-E64FC4DEA4EF}">
      <dgm:prSet/>
      <dgm:spPr/>
      <dgm:t>
        <a:bodyPr/>
        <a:lstStyle/>
        <a:p>
          <a:endParaRPr lang="en-US"/>
        </a:p>
      </dgm:t>
    </dgm:pt>
    <dgm:pt modelId="{ADF243AB-2365-40F6-A8FC-45C8834227B2}">
      <dgm:prSet phldr="0"/>
      <dgm:spPr/>
      <dgm:t>
        <a:bodyPr/>
        <a:lstStyle/>
        <a:p>
          <a:pPr algn="l" rtl="0"/>
          <a:r>
            <a:rPr lang="en-US" b="1" dirty="0"/>
            <a:t>Data Refresh</a:t>
          </a:r>
          <a:r>
            <a:rPr lang="en-US" dirty="0"/>
            <a:t>: Gateways enable scheduled data refreshes in Power BI for on-premises data sources, ensuring that reports and dashboards have the most up-to-date information.</a:t>
          </a:r>
          <a:endParaRPr lang="en-US" dirty="0">
            <a:latin typeface="Calibri Light" panose="020F0302020204030204"/>
          </a:endParaRPr>
        </a:p>
      </dgm:t>
    </dgm:pt>
    <dgm:pt modelId="{70745DE5-63A4-489E-BA29-703001474B73}" type="parTrans" cxnId="{3B578C7A-3B93-48DA-AAC5-599624D0FA72}">
      <dgm:prSet/>
      <dgm:spPr/>
    </dgm:pt>
    <dgm:pt modelId="{D913B86A-736A-4FB7-98C4-01E3322DF987}" type="sibTrans" cxnId="{3B578C7A-3B93-48DA-AAC5-599624D0FA72}">
      <dgm:prSet/>
      <dgm:spPr/>
    </dgm:pt>
    <dgm:pt modelId="{F530A259-C1F4-413E-B21D-4AA0BDB2433D}" type="pres">
      <dgm:prSet presAssocID="{362138A7-0CF9-4519-BB49-AE141E3B5FD7}" presName="vert0" presStyleCnt="0">
        <dgm:presLayoutVars>
          <dgm:dir/>
          <dgm:animOne val="branch"/>
          <dgm:animLvl val="lvl"/>
        </dgm:presLayoutVars>
      </dgm:prSet>
      <dgm:spPr/>
    </dgm:pt>
    <dgm:pt modelId="{A23B3C33-2BF4-496C-A0D8-CA9EB4B1FACC}" type="pres">
      <dgm:prSet presAssocID="{ADF243AB-2365-40F6-A8FC-45C8834227B2}" presName="thickLine" presStyleLbl="alignNode1" presStyleIdx="0" presStyleCnt="2"/>
      <dgm:spPr/>
    </dgm:pt>
    <dgm:pt modelId="{52DE2ED2-55E7-40D8-8911-EFB01549E8E2}" type="pres">
      <dgm:prSet presAssocID="{ADF243AB-2365-40F6-A8FC-45C8834227B2}" presName="horz1" presStyleCnt="0"/>
      <dgm:spPr/>
    </dgm:pt>
    <dgm:pt modelId="{532E6DBA-4923-4362-A2D4-B9F30DF9C636}" type="pres">
      <dgm:prSet presAssocID="{ADF243AB-2365-40F6-A8FC-45C8834227B2}" presName="tx1" presStyleLbl="revTx" presStyleIdx="0" presStyleCnt="2"/>
      <dgm:spPr/>
    </dgm:pt>
    <dgm:pt modelId="{025F693C-539F-41CE-BADB-C0160E8F410A}" type="pres">
      <dgm:prSet presAssocID="{ADF243AB-2365-40F6-A8FC-45C8834227B2}" presName="vert1" presStyleCnt="0"/>
      <dgm:spPr/>
    </dgm:pt>
    <dgm:pt modelId="{40F6D8CB-8BAE-4601-B799-BC300B0C4897}" type="pres">
      <dgm:prSet presAssocID="{B2F4873D-7FB4-44AA-B2B8-554CDB8E6A55}" presName="thickLine" presStyleLbl="alignNode1" presStyleIdx="1" presStyleCnt="2"/>
      <dgm:spPr/>
    </dgm:pt>
    <dgm:pt modelId="{EA356E33-4B4A-480F-AF36-31A55259394A}" type="pres">
      <dgm:prSet presAssocID="{B2F4873D-7FB4-44AA-B2B8-554CDB8E6A55}" presName="horz1" presStyleCnt="0"/>
      <dgm:spPr/>
    </dgm:pt>
    <dgm:pt modelId="{1EC5DCD8-A5AD-43BB-901C-BC56C67B5B7B}" type="pres">
      <dgm:prSet presAssocID="{B2F4873D-7FB4-44AA-B2B8-554CDB8E6A55}" presName="tx1" presStyleLbl="revTx" presStyleIdx="1" presStyleCnt="2"/>
      <dgm:spPr/>
    </dgm:pt>
    <dgm:pt modelId="{685123F1-A6D2-4757-9AF9-0371B320E354}" type="pres">
      <dgm:prSet presAssocID="{B2F4873D-7FB4-44AA-B2B8-554CDB8E6A55}" presName="vert1" presStyleCnt="0"/>
      <dgm:spPr/>
    </dgm:pt>
  </dgm:ptLst>
  <dgm:cxnLst>
    <dgm:cxn modelId="{9CE38B25-4399-490C-ACF2-15630CCBAE90}" type="presOf" srcId="{362138A7-0CF9-4519-BB49-AE141E3B5FD7}" destId="{F530A259-C1F4-413E-B21D-4AA0BDB2433D}" srcOrd="0" destOrd="0" presId="urn:microsoft.com/office/officeart/2008/layout/LinedList"/>
    <dgm:cxn modelId="{C527F164-0785-4BCA-BE65-1F007BEF865D}" type="presOf" srcId="{B2F4873D-7FB4-44AA-B2B8-554CDB8E6A55}" destId="{1EC5DCD8-A5AD-43BB-901C-BC56C67B5B7B}" srcOrd="0" destOrd="0" presId="urn:microsoft.com/office/officeart/2008/layout/LinedList"/>
    <dgm:cxn modelId="{3B578C7A-3B93-48DA-AAC5-599624D0FA72}" srcId="{362138A7-0CF9-4519-BB49-AE141E3B5FD7}" destId="{ADF243AB-2365-40F6-A8FC-45C8834227B2}" srcOrd="0" destOrd="0" parTransId="{70745DE5-63A4-489E-BA29-703001474B73}" sibTransId="{D913B86A-736A-4FB7-98C4-01E3322DF987}"/>
    <dgm:cxn modelId="{18BE748A-288F-4823-965D-E64FC4DEA4EF}" srcId="{362138A7-0CF9-4519-BB49-AE141E3B5FD7}" destId="{B2F4873D-7FB4-44AA-B2B8-554CDB8E6A55}" srcOrd="1" destOrd="0" parTransId="{1D346A3D-FB14-4D0A-A21B-74444CA2C6B0}" sibTransId="{265B5CC8-DB4C-4E7D-963D-ABA1F453AE9B}"/>
    <dgm:cxn modelId="{394960BC-F550-4C3B-9CF8-A89F8DF95D7B}" type="presOf" srcId="{ADF243AB-2365-40F6-A8FC-45C8834227B2}" destId="{532E6DBA-4923-4362-A2D4-B9F30DF9C636}" srcOrd="0" destOrd="0" presId="urn:microsoft.com/office/officeart/2008/layout/LinedList"/>
    <dgm:cxn modelId="{7F76DD27-4862-41D0-9A1D-AF80E17A67C7}" type="presParOf" srcId="{F530A259-C1F4-413E-B21D-4AA0BDB2433D}" destId="{A23B3C33-2BF4-496C-A0D8-CA9EB4B1FACC}" srcOrd="0" destOrd="0" presId="urn:microsoft.com/office/officeart/2008/layout/LinedList"/>
    <dgm:cxn modelId="{0740E2FE-F989-42FA-98ED-F3B173F926D1}" type="presParOf" srcId="{F530A259-C1F4-413E-B21D-4AA0BDB2433D}" destId="{52DE2ED2-55E7-40D8-8911-EFB01549E8E2}" srcOrd="1" destOrd="0" presId="urn:microsoft.com/office/officeart/2008/layout/LinedList"/>
    <dgm:cxn modelId="{7A32B961-B9B9-48FF-927B-858F32BBF0E9}" type="presParOf" srcId="{52DE2ED2-55E7-40D8-8911-EFB01549E8E2}" destId="{532E6DBA-4923-4362-A2D4-B9F30DF9C636}" srcOrd="0" destOrd="0" presId="urn:microsoft.com/office/officeart/2008/layout/LinedList"/>
    <dgm:cxn modelId="{BF4F807C-D5A8-4CC7-9E9E-66F8BF141AFA}" type="presParOf" srcId="{52DE2ED2-55E7-40D8-8911-EFB01549E8E2}" destId="{025F693C-539F-41CE-BADB-C0160E8F410A}" srcOrd="1" destOrd="0" presId="urn:microsoft.com/office/officeart/2008/layout/LinedList"/>
    <dgm:cxn modelId="{BAB772D2-93C7-43C0-A0D1-BA4D63C30DBB}" type="presParOf" srcId="{F530A259-C1F4-413E-B21D-4AA0BDB2433D}" destId="{40F6D8CB-8BAE-4601-B799-BC300B0C4897}" srcOrd="2" destOrd="0" presId="urn:microsoft.com/office/officeart/2008/layout/LinedList"/>
    <dgm:cxn modelId="{18511565-595B-4B8C-8BB7-CD1251BDE56F}" type="presParOf" srcId="{F530A259-C1F4-413E-B21D-4AA0BDB2433D}" destId="{EA356E33-4B4A-480F-AF36-31A55259394A}" srcOrd="3" destOrd="0" presId="urn:microsoft.com/office/officeart/2008/layout/LinedList"/>
    <dgm:cxn modelId="{87A86705-9BF1-41EB-911A-E517C1B29353}" type="presParOf" srcId="{EA356E33-4B4A-480F-AF36-31A55259394A}" destId="{1EC5DCD8-A5AD-43BB-901C-BC56C67B5B7B}" srcOrd="0" destOrd="0" presId="urn:microsoft.com/office/officeart/2008/layout/LinedList"/>
    <dgm:cxn modelId="{2726A8C3-D7DF-4284-BCBB-538DB9B4A84C}" type="presParOf" srcId="{EA356E33-4B4A-480F-AF36-31A55259394A}" destId="{685123F1-A6D2-4757-9AF9-0371B320E35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CC93D45-22A2-497F-B553-7E2647EF1AC5}"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C2822AB4-0CA8-4FBB-B695-38CF990E45EE}">
      <dgm:prSet/>
      <dgm:spPr/>
      <dgm:t>
        <a:bodyPr/>
        <a:lstStyle/>
        <a:p>
          <a:pPr>
            <a:lnSpc>
              <a:spcPct val="100000"/>
            </a:lnSpc>
          </a:pPr>
          <a:r>
            <a:rPr lang="en-US"/>
            <a:t>Scheduled Refresh: Regularly updates data based on a defined schedule</a:t>
          </a:r>
        </a:p>
      </dgm:t>
    </dgm:pt>
    <dgm:pt modelId="{CE6A37CC-A5A8-4B57-ACDC-3E28D01AC616}" type="parTrans" cxnId="{9BFAF3D6-8A1B-456B-A7F4-BAE9F361C0C7}">
      <dgm:prSet/>
      <dgm:spPr/>
      <dgm:t>
        <a:bodyPr/>
        <a:lstStyle/>
        <a:p>
          <a:endParaRPr lang="en-US"/>
        </a:p>
      </dgm:t>
    </dgm:pt>
    <dgm:pt modelId="{BCD20377-F441-4352-AE0C-AAF8A508C53B}" type="sibTrans" cxnId="{9BFAF3D6-8A1B-456B-A7F4-BAE9F361C0C7}">
      <dgm:prSet/>
      <dgm:spPr/>
      <dgm:t>
        <a:bodyPr/>
        <a:lstStyle/>
        <a:p>
          <a:endParaRPr lang="en-US"/>
        </a:p>
      </dgm:t>
    </dgm:pt>
    <dgm:pt modelId="{253999DD-F9BC-4F7B-A229-10D64034937B}">
      <dgm:prSet/>
      <dgm:spPr/>
      <dgm:t>
        <a:bodyPr/>
        <a:lstStyle/>
        <a:p>
          <a:pPr>
            <a:lnSpc>
              <a:spcPct val="100000"/>
            </a:lnSpc>
          </a:pPr>
          <a:r>
            <a:rPr lang="en-US"/>
            <a:t>On-Demand Refresh: Manually triggers data refresh</a:t>
          </a:r>
        </a:p>
      </dgm:t>
    </dgm:pt>
    <dgm:pt modelId="{CCEC4ED5-689D-4AAC-B26A-08CEF0C45C2E}" type="parTrans" cxnId="{9B5E3DB3-592C-4A81-9616-382C831F0124}">
      <dgm:prSet/>
      <dgm:spPr/>
      <dgm:t>
        <a:bodyPr/>
        <a:lstStyle/>
        <a:p>
          <a:endParaRPr lang="en-US"/>
        </a:p>
      </dgm:t>
    </dgm:pt>
    <dgm:pt modelId="{2FF24B67-29A5-4294-85C6-3783B4EDC0D9}" type="sibTrans" cxnId="{9B5E3DB3-592C-4A81-9616-382C831F0124}">
      <dgm:prSet/>
      <dgm:spPr/>
      <dgm:t>
        <a:bodyPr/>
        <a:lstStyle/>
        <a:p>
          <a:endParaRPr lang="en-US"/>
        </a:p>
      </dgm:t>
    </dgm:pt>
    <dgm:pt modelId="{261DE1C1-C4E1-4A98-BAD7-D2339BDF5E3C}">
      <dgm:prSet/>
      <dgm:spPr/>
      <dgm:t>
        <a:bodyPr/>
        <a:lstStyle/>
        <a:p>
          <a:pPr>
            <a:lnSpc>
              <a:spcPct val="100000"/>
            </a:lnSpc>
          </a:pPr>
          <a:r>
            <a:rPr lang="en-US"/>
            <a:t>Live Connection: Provides real-time data updates for dynamic reporting</a:t>
          </a:r>
        </a:p>
      </dgm:t>
    </dgm:pt>
    <dgm:pt modelId="{CB891D75-171C-44DB-A399-6B3B3616DCF4}" type="parTrans" cxnId="{1059EAA5-01EE-4BBD-B94C-863D6C0A1FCE}">
      <dgm:prSet/>
      <dgm:spPr/>
      <dgm:t>
        <a:bodyPr/>
        <a:lstStyle/>
        <a:p>
          <a:endParaRPr lang="en-US"/>
        </a:p>
      </dgm:t>
    </dgm:pt>
    <dgm:pt modelId="{93EEA9B9-17AA-41AA-B442-AE3BD3B911A3}" type="sibTrans" cxnId="{1059EAA5-01EE-4BBD-B94C-863D6C0A1FCE}">
      <dgm:prSet/>
      <dgm:spPr/>
      <dgm:t>
        <a:bodyPr/>
        <a:lstStyle/>
        <a:p>
          <a:endParaRPr lang="en-US"/>
        </a:p>
      </dgm:t>
    </dgm:pt>
    <dgm:pt modelId="{DF05E97E-0CAB-4772-89D4-FB8FBFD34F2F}" type="pres">
      <dgm:prSet presAssocID="{DCC93D45-22A2-497F-B553-7E2647EF1AC5}" presName="root" presStyleCnt="0">
        <dgm:presLayoutVars>
          <dgm:dir/>
          <dgm:resizeHandles val="exact"/>
        </dgm:presLayoutVars>
      </dgm:prSet>
      <dgm:spPr/>
    </dgm:pt>
    <dgm:pt modelId="{6AAE7ACE-762B-4899-9872-370CF668929C}" type="pres">
      <dgm:prSet presAssocID="{C2822AB4-0CA8-4FBB-B695-38CF990E45EE}" presName="compNode" presStyleCnt="0"/>
      <dgm:spPr/>
    </dgm:pt>
    <dgm:pt modelId="{D7589C7D-A49F-4288-943F-11F30169AC4F}" type="pres">
      <dgm:prSet presAssocID="{C2822AB4-0CA8-4FBB-B695-38CF990E45EE}" presName="bgRect" presStyleLbl="bgShp" presStyleIdx="0" presStyleCnt="3"/>
      <dgm:spPr/>
    </dgm:pt>
    <dgm:pt modelId="{462A58C6-9B49-4774-B425-DD1504DEF2F6}" type="pres">
      <dgm:prSet presAssocID="{C2822AB4-0CA8-4FBB-B695-38CF990E45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F7B441A2-B8E2-4433-AEDE-2F2E548507F2}" type="pres">
      <dgm:prSet presAssocID="{C2822AB4-0CA8-4FBB-B695-38CF990E45EE}" presName="spaceRect" presStyleCnt="0"/>
      <dgm:spPr/>
    </dgm:pt>
    <dgm:pt modelId="{4BEBB4F8-FF6F-484F-9007-429945CF5277}" type="pres">
      <dgm:prSet presAssocID="{C2822AB4-0CA8-4FBB-B695-38CF990E45EE}" presName="parTx" presStyleLbl="revTx" presStyleIdx="0" presStyleCnt="3">
        <dgm:presLayoutVars>
          <dgm:chMax val="0"/>
          <dgm:chPref val="0"/>
        </dgm:presLayoutVars>
      </dgm:prSet>
      <dgm:spPr/>
    </dgm:pt>
    <dgm:pt modelId="{DD597494-D27C-4FB8-99B9-E1E986BD2348}" type="pres">
      <dgm:prSet presAssocID="{BCD20377-F441-4352-AE0C-AAF8A508C53B}" presName="sibTrans" presStyleCnt="0"/>
      <dgm:spPr/>
    </dgm:pt>
    <dgm:pt modelId="{336D346F-9C23-4633-8284-8DDE293E3B95}" type="pres">
      <dgm:prSet presAssocID="{253999DD-F9BC-4F7B-A229-10D64034937B}" presName="compNode" presStyleCnt="0"/>
      <dgm:spPr/>
    </dgm:pt>
    <dgm:pt modelId="{05B690F0-E1A9-4BA4-BD76-8FA23C34E5CB}" type="pres">
      <dgm:prSet presAssocID="{253999DD-F9BC-4F7B-A229-10D64034937B}" presName="bgRect" presStyleLbl="bgShp" presStyleIdx="1" presStyleCnt="3"/>
      <dgm:spPr/>
    </dgm:pt>
    <dgm:pt modelId="{4AB13463-1296-4EF1-9F78-742FFF82C35C}" type="pres">
      <dgm:prSet presAssocID="{253999DD-F9BC-4F7B-A229-10D6403493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9D2498D3-AE7F-4EBF-A3B5-4675195DCA8A}" type="pres">
      <dgm:prSet presAssocID="{253999DD-F9BC-4F7B-A229-10D64034937B}" presName="spaceRect" presStyleCnt="0"/>
      <dgm:spPr/>
    </dgm:pt>
    <dgm:pt modelId="{55BCABF8-0A45-4171-811C-5C602553BBCA}" type="pres">
      <dgm:prSet presAssocID="{253999DD-F9BC-4F7B-A229-10D64034937B}" presName="parTx" presStyleLbl="revTx" presStyleIdx="1" presStyleCnt="3">
        <dgm:presLayoutVars>
          <dgm:chMax val="0"/>
          <dgm:chPref val="0"/>
        </dgm:presLayoutVars>
      </dgm:prSet>
      <dgm:spPr/>
    </dgm:pt>
    <dgm:pt modelId="{046DC8B1-D075-4A20-A657-F2680C40353C}" type="pres">
      <dgm:prSet presAssocID="{2FF24B67-29A5-4294-85C6-3783B4EDC0D9}" presName="sibTrans" presStyleCnt="0"/>
      <dgm:spPr/>
    </dgm:pt>
    <dgm:pt modelId="{916FD167-3ADC-41BC-9297-E41734BF7DFA}" type="pres">
      <dgm:prSet presAssocID="{261DE1C1-C4E1-4A98-BAD7-D2339BDF5E3C}" presName="compNode" presStyleCnt="0"/>
      <dgm:spPr/>
    </dgm:pt>
    <dgm:pt modelId="{D187581A-07D0-4B1A-AE15-0FABFEECAB19}" type="pres">
      <dgm:prSet presAssocID="{261DE1C1-C4E1-4A98-BAD7-D2339BDF5E3C}" presName="bgRect" presStyleLbl="bgShp" presStyleIdx="2" presStyleCnt="3"/>
      <dgm:spPr/>
    </dgm:pt>
    <dgm:pt modelId="{6026DD82-39D8-4EEA-B34D-82FC3BBC4488}" type="pres">
      <dgm:prSet presAssocID="{261DE1C1-C4E1-4A98-BAD7-D2339BDF5E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B2B7D16B-CCD1-4204-A5A9-EFC23201C9D0}" type="pres">
      <dgm:prSet presAssocID="{261DE1C1-C4E1-4A98-BAD7-D2339BDF5E3C}" presName="spaceRect" presStyleCnt="0"/>
      <dgm:spPr/>
    </dgm:pt>
    <dgm:pt modelId="{4DB8387E-AD77-432C-B54C-22DF910946EF}" type="pres">
      <dgm:prSet presAssocID="{261DE1C1-C4E1-4A98-BAD7-D2339BDF5E3C}" presName="parTx" presStyleLbl="revTx" presStyleIdx="2" presStyleCnt="3">
        <dgm:presLayoutVars>
          <dgm:chMax val="0"/>
          <dgm:chPref val="0"/>
        </dgm:presLayoutVars>
      </dgm:prSet>
      <dgm:spPr/>
    </dgm:pt>
  </dgm:ptLst>
  <dgm:cxnLst>
    <dgm:cxn modelId="{43B83E1F-D952-4139-8CEE-C948EF9DCD0B}" type="presOf" srcId="{253999DD-F9BC-4F7B-A229-10D64034937B}" destId="{55BCABF8-0A45-4171-811C-5C602553BBCA}" srcOrd="0" destOrd="0" presId="urn:microsoft.com/office/officeart/2018/2/layout/IconVerticalSolidList"/>
    <dgm:cxn modelId="{C2B4AA59-0BC3-4BB2-A1AA-15467212978A}" type="presOf" srcId="{DCC93D45-22A2-497F-B553-7E2647EF1AC5}" destId="{DF05E97E-0CAB-4772-89D4-FB8FBFD34F2F}" srcOrd="0" destOrd="0" presId="urn:microsoft.com/office/officeart/2018/2/layout/IconVerticalSolidList"/>
    <dgm:cxn modelId="{95DBCBA1-FA50-460B-B8BD-B5E51A8F409E}" type="presOf" srcId="{C2822AB4-0CA8-4FBB-B695-38CF990E45EE}" destId="{4BEBB4F8-FF6F-484F-9007-429945CF5277}" srcOrd="0" destOrd="0" presId="urn:microsoft.com/office/officeart/2018/2/layout/IconVerticalSolidList"/>
    <dgm:cxn modelId="{1059EAA5-01EE-4BBD-B94C-863D6C0A1FCE}" srcId="{DCC93D45-22A2-497F-B553-7E2647EF1AC5}" destId="{261DE1C1-C4E1-4A98-BAD7-D2339BDF5E3C}" srcOrd="2" destOrd="0" parTransId="{CB891D75-171C-44DB-A399-6B3B3616DCF4}" sibTransId="{93EEA9B9-17AA-41AA-B442-AE3BD3B911A3}"/>
    <dgm:cxn modelId="{9B5E3DB3-592C-4A81-9616-382C831F0124}" srcId="{DCC93D45-22A2-497F-B553-7E2647EF1AC5}" destId="{253999DD-F9BC-4F7B-A229-10D64034937B}" srcOrd="1" destOrd="0" parTransId="{CCEC4ED5-689D-4AAC-B26A-08CEF0C45C2E}" sibTransId="{2FF24B67-29A5-4294-85C6-3783B4EDC0D9}"/>
    <dgm:cxn modelId="{9BFAF3D6-8A1B-456B-A7F4-BAE9F361C0C7}" srcId="{DCC93D45-22A2-497F-B553-7E2647EF1AC5}" destId="{C2822AB4-0CA8-4FBB-B695-38CF990E45EE}" srcOrd="0" destOrd="0" parTransId="{CE6A37CC-A5A8-4B57-ACDC-3E28D01AC616}" sibTransId="{BCD20377-F441-4352-AE0C-AAF8A508C53B}"/>
    <dgm:cxn modelId="{163834F6-86F2-4C52-9DB0-7331F8A08AF4}" type="presOf" srcId="{261DE1C1-C4E1-4A98-BAD7-D2339BDF5E3C}" destId="{4DB8387E-AD77-432C-B54C-22DF910946EF}" srcOrd="0" destOrd="0" presId="urn:microsoft.com/office/officeart/2018/2/layout/IconVerticalSolidList"/>
    <dgm:cxn modelId="{1693C712-B988-43BE-9D99-57DE303743C7}" type="presParOf" srcId="{DF05E97E-0CAB-4772-89D4-FB8FBFD34F2F}" destId="{6AAE7ACE-762B-4899-9872-370CF668929C}" srcOrd="0" destOrd="0" presId="urn:microsoft.com/office/officeart/2018/2/layout/IconVerticalSolidList"/>
    <dgm:cxn modelId="{459F4AA2-FC5E-466E-9B43-6DF9BF4722FD}" type="presParOf" srcId="{6AAE7ACE-762B-4899-9872-370CF668929C}" destId="{D7589C7D-A49F-4288-943F-11F30169AC4F}" srcOrd="0" destOrd="0" presId="urn:microsoft.com/office/officeart/2018/2/layout/IconVerticalSolidList"/>
    <dgm:cxn modelId="{761EF273-61B5-444F-ABCC-E9810137A399}" type="presParOf" srcId="{6AAE7ACE-762B-4899-9872-370CF668929C}" destId="{462A58C6-9B49-4774-B425-DD1504DEF2F6}" srcOrd="1" destOrd="0" presId="urn:microsoft.com/office/officeart/2018/2/layout/IconVerticalSolidList"/>
    <dgm:cxn modelId="{118EAAF7-CCB2-4320-A4D5-E93C4889EF2C}" type="presParOf" srcId="{6AAE7ACE-762B-4899-9872-370CF668929C}" destId="{F7B441A2-B8E2-4433-AEDE-2F2E548507F2}" srcOrd="2" destOrd="0" presId="urn:microsoft.com/office/officeart/2018/2/layout/IconVerticalSolidList"/>
    <dgm:cxn modelId="{1BB7156C-FFC9-4480-9F2D-D5170106731B}" type="presParOf" srcId="{6AAE7ACE-762B-4899-9872-370CF668929C}" destId="{4BEBB4F8-FF6F-484F-9007-429945CF5277}" srcOrd="3" destOrd="0" presId="urn:microsoft.com/office/officeart/2018/2/layout/IconVerticalSolidList"/>
    <dgm:cxn modelId="{97D5780B-1A13-4393-AFA3-D52AB7767640}" type="presParOf" srcId="{DF05E97E-0CAB-4772-89D4-FB8FBFD34F2F}" destId="{DD597494-D27C-4FB8-99B9-E1E986BD2348}" srcOrd="1" destOrd="0" presId="urn:microsoft.com/office/officeart/2018/2/layout/IconVerticalSolidList"/>
    <dgm:cxn modelId="{EA30F5FF-CC8A-45E2-865A-9521901D593D}" type="presParOf" srcId="{DF05E97E-0CAB-4772-89D4-FB8FBFD34F2F}" destId="{336D346F-9C23-4633-8284-8DDE293E3B95}" srcOrd="2" destOrd="0" presId="urn:microsoft.com/office/officeart/2018/2/layout/IconVerticalSolidList"/>
    <dgm:cxn modelId="{0F3E34E2-C8AD-48E4-BB5A-0B91A79C6418}" type="presParOf" srcId="{336D346F-9C23-4633-8284-8DDE293E3B95}" destId="{05B690F0-E1A9-4BA4-BD76-8FA23C34E5CB}" srcOrd="0" destOrd="0" presId="urn:microsoft.com/office/officeart/2018/2/layout/IconVerticalSolidList"/>
    <dgm:cxn modelId="{E69602DE-80DC-40F7-8564-2A446D956607}" type="presParOf" srcId="{336D346F-9C23-4633-8284-8DDE293E3B95}" destId="{4AB13463-1296-4EF1-9F78-742FFF82C35C}" srcOrd="1" destOrd="0" presId="urn:microsoft.com/office/officeart/2018/2/layout/IconVerticalSolidList"/>
    <dgm:cxn modelId="{08B2F756-21C5-4A2E-8133-131E07D8E0C2}" type="presParOf" srcId="{336D346F-9C23-4633-8284-8DDE293E3B95}" destId="{9D2498D3-AE7F-4EBF-A3B5-4675195DCA8A}" srcOrd="2" destOrd="0" presId="urn:microsoft.com/office/officeart/2018/2/layout/IconVerticalSolidList"/>
    <dgm:cxn modelId="{BAE507DF-D206-48ED-806D-B7725A5397FA}" type="presParOf" srcId="{336D346F-9C23-4633-8284-8DDE293E3B95}" destId="{55BCABF8-0A45-4171-811C-5C602553BBCA}" srcOrd="3" destOrd="0" presId="urn:microsoft.com/office/officeart/2018/2/layout/IconVerticalSolidList"/>
    <dgm:cxn modelId="{F3478221-F3F8-407B-A6EE-6754EC00A8E7}" type="presParOf" srcId="{DF05E97E-0CAB-4772-89D4-FB8FBFD34F2F}" destId="{046DC8B1-D075-4A20-A657-F2680C40353C}" srcOrd="3" destOrd="0" presId="urn:microsoft.com/office/officeart/2018/2/layout/IconVerticalSolidList"/>
    <dgm:cxn modelId="{215DDF81-F0D1-4111-A9FB-E9AF7EDE04D4}" type="presParOf" srcId="{DF05E97E-0CAB-4772-89D4-FB8FBFD34F2F}" destId="{916FD167-3ADC-41BC-9297-E41734BF7DFA}" srcOrd="4" destOrd="0" presId="urn:microsoft.com/office/officeart/2018/2/layout/IconVerticalSolidList"/>
    <dgm:cxn modelId="{7B8B1A35-1E83-417E-B558-66034E74FA1A}" type="presParOf" srcId="{916FD167-3ADC-41BC-9297-E41734BF7DFA}" destId="{D187581A-07D0-4B1A-AE15-0FABFEECAB19}" srcOrd="0" destOrd="0" presId="urn:microsoft.com/office/officeart/2018/2/layout/IconVerticalSolidList"/>
    <dgm:cxn modelId="{CF609A7C-D33A-40B8-BF19-892DB83AFA0B}" type="presParOf" srcId="{916FD167-3ADC-41BC-9297-E41734BF7DFA}" destId="{6026DD82-39D8-4EEA-B34D-82FC3BBC4488}" srcOrd="1" destOrd="0" presId="urn:microsoft.com/office/officeart/2018/2/layout/IconVerticalSolidList"/>
    <dgm:cxn modelId="{C02ABEEC-D94E-4185-AE21-A6E2082F827F}" type="presParOf" srcId="{916FD167-3ADC-41BC-9297-E41734BF7DFA}" destId="{B2B7D16B-CCD1-4204-A5A9-EFC23201C9D0}" srcOrd="2" destOrd="0" presId="urn:microsoft.com/office/officeart/2018/2/layout/IconVerticalSolidList"/>
    <dgm:cxn modelId="{7E8DC3CF-DBC3-400E-A0B0-46C7A60A3BC3}" type="presParOf" srcId="{916FD167-3ADC-41BC-9297-E41734BF7DFA}" destId="{4DB8387E-AD77-432C-B54C-22DF910946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C2585F-D956-42A6-8603-C5159607155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E5714B8-27CE-4BDD-98E0-AC388FDB3583}">
      <dgm:prSet/>
      <dgm:spPr/>
      <dgm:t>
        <a:bodyPr/>
        <a:lstStyle/>
        <a:p>
          <a:r>
            <a:rPr lang="en-US"/>
            <a:t>Simplifies complex data for clearer understanding</a:t>
          </a:r>
        </a:p>
      </dgm:t>
    </dgm:pt>
    <dgm:pt modelId="{FB344925-EA76-4D19-9C1C-CA1C36F4B29B}" type="parTrans" cxnId="{3FDE64E5-A87B-4254-9028-EB42472546E0}">
      <dgm:prSet/>
      <dgm:spPr/>
      <dgm:t>
        <a:bodyPr/>
        <a:lstStyle/>
        <a:p>
          <a:endParaRPr lang="en-US"/>
        </a:p>
      </dgm:t>
    </dgm:pt>
    <dgm:pt modelId="{0F1B0484-C3B5-4789-AD01-4510A9491FDC}" type="sibTrans" cxnId="{3FDE64E5-A87B-4254-9028-EB42472546E0}">
      <dgm:prSet/>
      <dgm:spPr/>
      <dgm:t>
        <a:bodyPr/>
        <a:lstStyle/>
        <a:p>
          <a:endParaRPr lang="en-US"/>
        </a:p>
      </dgm:t>
    </dgm:pt>
    <dgm:pt modelId="{18AAA461-48A1-4B08-BB4B-06A77F1F8510}">
      <dgm:prSet/>
      <dgm:spPr/>
      <dgm:t>
        <a:bodyPr/>
        <a:lstStyle/>
        <a:p>
          <a:r>
            <a:rPr lang="en-US"/>
            <a:t>Communicates insights effectively through visualization</a:t>
          </a:r>
        </a:p>
      </dgm:t>
    </dgm:pt>
    <dgm:pt modelId="{92DE6A56-5F1F-4A7F-9730-BFCF34CD3B6C}" type="parTrans" cxnId="{0F2E1116-95F5-45E0-A372-072129DA2367}">
      <dgm:prSet/>
      <dgm:spPr/>
      <dgm:t>
        <a:bodyPr/>
        <a:lstStyle/>
        <a:p>
          <a:endParaRPr lang="en-US"/>
        </a:p>
      </dgm:t>
    </dgm:pt>
    <dgm:pt modelId="{C84E12BD-4F07-49A0-933A-5DBE56B79450}" type="sibTrans" cxnId="{0F2E1116-95F5-45E0-A372-072129DA2367}">
      <dgm:prSet/>
      <dgm:spPr/>
      <dgm:t>
        <a:bodyPr/>
        <a:lstStyle/>
        <a:p>
          <a:endParaRPr lang="en-US"/>
        </a:p>
      </dgm:t>
    </dgm:pt>
    <dgm:pt modelId="{4F8F72CA-A112-4085-9C16-57942DF2F2A3}">
      <dgm:prSet/>
      <dgm:spPr/>
      <dgm:t>
        <a:bodyPr/>
        <a:lstStyle/>
        <a:p>
          <a:r>
            <a:rPr lang="en-US"/>
            <a:t>Supports detailed analysis and predicts trends for informed decisions</a:t>
          </a:r>
        </a:p>
      </dgm:t>
    </dgm:pt>
    <dgm:pt modelId="{7D4E046E-2E67-4232-93B5-62C6F44954C2}" type="parTrans" cxnId="{3B374F21-8E4C-4ACB-99FA-747E53582674}">
      <dgm:prSet/>
      <dgm:spPr/>
      <dgm:t>
        <a:bodyPr/>
        <a:lstStyle/>
        <a:p>
          <a:endParaRPr lang="en-US"/>
        </a:p>
      </dgm:t>
    </dgm:pt>
    <dgm:pt modelId="{498B231D-5145-4B82-AD6D-E748A91ED437}" type="sibTrans" cxnId="{3B374F21-8E4C-4ACB-99FA-747E53582674}">
      <dgm:prSet/>
      <dgm:spPr/>
      <dgm:t>
        <a:bodyPr/>
        <a:lstStyle/>
        <a:p>
          <a:endParaRPr lang="en-US"/>
        </a:p>
      </dgm:t>
    </dgm:pt>
    <dgm:pt modelId="{4F266614-8F5C-4394-BFAF-52AC2660DA3B}">
      <dgm:prSet/>
      <dgm:spPr/>
      <dgm:t>
        <a:bodyPr/>
        <a:lstStyle/>
        <a:p>
          <a:r>
            <a:rPr lang="en-US"/>
            <a:t>Enables quick responses by monitoring real-time data</a:t>
          </a:r>
        </a:p>
      </dgm:t>
    </dgm:pt>
    <dgm:pt modelId="{28AA6F16-4D11-4908-99D9-AC80DEBCAC32}" type="parTrans" cxnId="{C05A0128-FE96-4ED1-A84E-8AC9DBBAD5F7}">
      <dgm:prSet/>
      <dgm:spPr/>
      <dgm:t>
        <a:bodyPr/>
        <a:lstStyle/>
        <a:p>
          <a:endParaRPr lang="en-US"/>
        </a:p>
      </dgm:t>
    </dgm:pt>
    <dgm:pt modelId="{D5367B03-64C7-422F-A885-107C5F721282}" type="sibTrans" cxnId="{C05A0128-FE96-4ED1-A84E-8AC9DBBAD5F7}">
      <dgm:prSet/>
      <dgm:spPr/>
      <dgm:t>
        <a:bodyPr/>
        <a:lstStyle/>
        <a:p>
          <a:endParaRPr lang="en-US"/>
        </a:p>
      </dgm:t>
    </dgm:pt>
    <dgm:pt modelId="{50A97D5F-B7E2-4D41-8C0D-7D18924CB7DF}">
      <dgm:prSet/>
      <dgm:spPr/>
      <dgm:t>
        <a:bodyPr/>
        <a:lstStyle/>
        <a:p>
          <a:r>
            <a:rPr lang="en-US"/>
            <a:t>Accessible to users of varying technical skills</a:t>
          </a:r>
        </a:p>
      </dgm:t>
    </dgm:pt>
    <dgm:pt modelId="{B668C5D9-7AC0-4FB1-902A-328C716EB2A1}" type="parTrans" cxnId="{6CED8FE3-3A75-4A35-ABBD-254716178082}">
      <dgm:prSet/>
      <dgm:spPr/>
      <dgm:t>
        <a:bodyPr/>
        <a:lstStyle/>
        <a:p>
          <a:endParaRPr lang="en-US"/>
        </a:p>
      </dgm:t>
    </dgm:pt>
    <dgm:pt modelId="{A207F380-A021-463B-BFD8-BD5753666F4B}" type="sibTrans" cxnId="{6CED8FE3-3A75-4A35-ABBD-254716178082}">
      <dgm:prSet/>
      <dgm:spPr/>
      <dgm:t>
        <a:bodyPr/>
        <a:lstStyle/>
        <a:p>
          <a:endParaRPr lang="en-US"/>
        </a:p>
      </dgm:t>
    </dgm:pt>
    <dgm:pt modelId="{975DD5BA-78E9-415C-AF30-C74159FDA821}" type="pres">
      <dgm:prSet presAssocID="{1CC2585F-D956-42A6-8603-C51596071553}" presName="vert0" presStyleCnt="0">
        <dgm:presLayoutVars>
          <dgm:dir/>
          <dgm:animOne val="branch"/>
          <dgm:animLvl val="lvl"/>
        </dgm:presLayoutVars>
      </dgm:prSet>
      <dgm:spPr/>
    </dgm:pt>
    <dgm:pt modelId="{9C001DB8-2150-4E08-B89E-BC3140FCCAE0}" type="pres">
      <dgm:prSet presAssocID="{8E5714B8-27CE-4BDD-98E0-AC388FDB3583}" presName="thickLine" presStyleLbl="alignNode1" presStyleIdx="0" presStyleCnt="5"/>
      <dgm:spPr/>
    </dgm:pt>
    <dgm:pt modelId="{2E13F0B4-8836-4206-9F4B-96D034873503}" type="pres">
      <dgm:prSet presAssocID="{8E5714B8-27CE-4BDD-98E0-AC388FDB3583}" presName="horz1" presStyleCnt="0"/>
      <dgm:spPr/>
    </dgm:pt>
    <dgm:pt modelId="{CCAA92E5-4446-4195-A7C8-169C1A2E3D2E}" type="pres">
      <dgm:prSet presAssocID="{8E5714B8-27CE-4BDD-98E0-AC388FDB3583}" presName="tx1" presStyleLbl="revTx" presStyleIdx="0" presStyleCnt="5"/>
      <dgm:spPr/>
    </dgm:pt>
    <dgm:pt modelId="{E4AE4E49-D30F-491A-AB8F-C2E7E653EA0F}" type="pres">
      <dgm:prSet presAssocID="{8E5714B8-27CE-4BDD-98E0-AC388FDB3583}" presName="vert1" presStyleCnt="0"/>
      <dgm:spPr/>
    </dgm:pt>
    <dgm:pt modelId="{8C82A854-AC0B-4DC5-8D2A-2D4F3CC335D8}" type="pres">
      <dgm:prSet presAssocID="{18AAA461-48A1-4B08-BB4B-06A77F1F8510}" presName="thickLine" presStyleLbl="alignNode1" presStyleIdx="1" presStyleCnt="5"/>
      <dgm:spPr/>
    </dgm:pt>
    <dgm:pt modelId="{12CB5878-8591-42A6-9C33-01C8309EBCB5}" type="pres">
      <dgm:prSet presAssocID="{18AAA461-48A1-4B08-BB4B-06A77F1F8510}" presName="horz1" presStyleCnt="0"/>
      <dgm:spPr/>
    </dgm:pt>
    <dgm:pt modelId="{8B5E71EB-FD36-4B44-BE42-7FC39EF85458}" type="pres">
      <dgm:prSet presAssocID="{18AAA461-48A1-4B08-BB4B-06A77F1F8510}" presName="tx1" presStyleLbl="revTx" presStyleIdx="1" presStyleCnt="5"/>
      <dgm:spPr/>
    </dgm:pt>
    <dgm:pt modelId="{2508D4B3-7F67-43B1-B44D-D3B173ED52B5}" type="pres">
      <dgm:prSet presAssocID="{18AAA461-48A1-4B08-BB4B-06A77F1F8510}" presName="vert1" presStyleCnt="0"/>
      <dgm:spPr/>
    </dgm:pt>
    <dgm:pt modelId="{BB21E3FB-938D-4018-BE5D-261D6107EE0B}" type="pres">
      <dgm:prSet presAssocID="{4F8F72CA-A112-4085-9C16-57942DF2F2A3}" presName="thickLine" presStyleLbl="alignNode1" presStyleIdx="2" presStyleCnt="5"/>
      <dgm:spPr/>
    </dgm:pt>
    <dgm:pt modelId="{F50CEE35-1620-4208-B1E1-D448AC0F257D}" type="pres">
      <dgm:prSet presAssocID="{4F8F72CA-A112-4085-9C16-57942DF2F2A3}" presName="horz1" presStyleCnt="0"/>
      <dgm:spPr/>
    </dgm:pt>
    <dgm:pt modelId="{D7B5B79C-E59B-4E67-96DA-DE5E777EB6E7}" type="pres">
      <dgm:prSet presAssocID="{4F8F72CA-A112-4085-9C16-57942DF2F2A3}" presName="tx1" presStyleLbl="revTx" presStyleIdx="2" presStyleCnt="5"/>
      <dgm:spPr/>
    </dgm:pt>
    <dgm:pt modelId="{47AB17C6-3CA4-467D-B2C8-C6A2F1045B5A}" type="pres">
      <dgm:prSet presAssocID="{4F8F72CA-A112-4085-9C16-57942DF2F2A3}" presName="vert1" presStyleCnt="0"/>
      <dgm:spPr/>
    </dgm:pt>
    <dgm:pt modelId="{C1744462-CBBA-47F1-A512-299A6B2E5F52}" type="pres">
      <dgm:prSet presAssocID="{4F266614-8F5C-4394-BFAF-52AC2660DA3B}" presName="thickLine" presStyleLbl="alignNode1" presStyleIdx="3" presStyleCnt="5"/>
      <dgm:spPr/>
    </dgm:pt>
    <dgm:pt modelId="{E085D208-EB9F-48AF-9EC0-ED4A9B238C68}" type="pres">
      <dgm:prSet presAssocID="{4F266614-8F5C-4394-BFAF-52AC2660DA3B}" presName="horz1" presStyleCnt="0"/>
      <dgm:spPr/>
    </dgm:pt>
    <dgm:pt modelId="{63E25E27-E7BF-4743-8B78-2C0C91348E8E}" type="pres">
      <dgm:prSet presAssocID="{4F266614-8F5C-4394-BFAF-52AC2660DA3B}" presName="tx1" presStyleLbl="revTx" presStyleIdx="3" presStyleCnt="5"/>
      <dgm:spPr/>
    </dgm:pt>
    <dgm:pt modelId="{15D79662-5D47-478A-803E-E18C9FED383A}" type="pres">
      <dgm:prSet presAssocID="{4F266614-8F5C-4394-BFAF-52AC2660DA3B}" presName="vert1" presStyleCnt="0"/>
      <dgm:spPr/>
    </dgm:pt>
    <dgm:pt modelId="{DA485044-85F6-4B8C-8C9E-AC2A3A241EAB}" type="pres">
      <dgm:prSet presAssocID="{50A97D5F-B7E2-4D41-8C0D-7D18924CB7DF}" presName="thickLine" presStyleLbl="alignNode1" presStyleIdx="4" presStyleCnt="5"/>
      <dgm:spPr/>
    </dgm:pt>
    <dgm:pt modelId="{09B69D1E-BDEA-422D-BE0E-8771AA638F06}" type="pres">
      <dgm:prSet presAssocID="{50A97D5F-B7E2-4D41-8C0D-7D18924CB7DF}" presName="horz1" presStyleCnt="0"/>
      <dgm:spPr/>
    </dgm:pt>
    <dgm:pt modelId="{3A09D047-AAA2-4759-A7D0-1386E12590CA}" type="pres">
      <dgm:prSet presAssocID="{50A97D5F-B7E2-4D41-8C0D-7D18924CB7DF}" presName="tx1" presStyleLbl="revTx" presStyleIdx="4" presStyleCnt="5"/>
      <dgm:spPr/>
    </dgm:pt>
    <dgm:pt modelId="{50F59E10-947A-4006-8A0B-19DB40B6D4D3}" type="pres">
      <dgm:prSet presAssocID="{50A97D5F-B7E2-4D41-8C0D-7D18924CB7DF}" presName="vert1" presStyleCnt="0"/>
      <dgm:spPr/>
    </dgm:pt>
  </dgm:ptLst>
  <dgm:cxnLst>
    <dgm:cxn modelId="{0F2E1116-95F5-45E0-A372-072129DA2367}" srcId="{1CC2585F-D956-42A6-8603-C51596071553}" destId="{18AAA461-48A1-4B08-BB4B-06A77F1F8510}" srcOrd="1" destOrd="0" parTransId="{92DE6A56-5F1F-4A7F-9730-BFCF34CD3B6C}" sibTransId="{C84E12BD-4F07-49A0-933A-5DBE56B79450}"/>
    <dgm:cxn modelId="{A4A43C18-E6E6-47B5-9F38-7CF3C3B87A64}" type="presOf" srcId="{1CC2585F-D956-42A6-8603-C51596071553}" destId="{975DD5BA-78E9-415C-AF30-C74159FDA821}" srcOrd="0" destOrd="0" presId="urn:microsoft.com/office/officeart/2008/layout/LinedList"/>
    <dgm:cxn modelId="{3B374F21-8E4C-4ACB-99FA-747E53582674}" srcId="{1CC2585F-D956-42A6-8603-C51596071553}" destId="{4F8F72CA-A112-4085-9C16-57942DF2F2A3}" srcOrd="2" destOrd="0" parTransId="{7D4E046E-2E67-4232-93B5-62C6F44954C2}" sibTransId="{498B231D-5145-4B82-AD6D-E748A91ED437}"/>
    <dgm:cxn modelId="{C05A0128-FE96-4ED1-A84E-8AC9DBBAD5F7}" srcId="{1CC2585F-D956-42A6-8603-C51596071553}" destId="{4F266614-8F5C-4394-BFAF-52AC2660DA3B}" srcOrd="3" destOrd="0" parTransId="{28AA6F16-4D11-4908-99D9-AC80DEBCAC32}" sibTransId="{D5367B03-64C7-422F-A885-107C5F721282}"/>
    <dgm:cxn modelId="{7E8AA539-B36C-4D53-B2F4-750052E9168A}" type="presOf" srcId="{8E5714B8-27CE-4BDD-98E0-AC388FDB3583}" destId="{CCAA92E5-4446-4195-A7C8-169C1A2E3D2E}" srcOrd="0" destOrd="0" presId="urn:microsoft.com/office/officeart/2008/layout/LinedList"/>
    <dgm:cxn modelId="{33381F5D-FA0E-446F-8262-E6D7E49A8507}" type="presOf" srcId="{50A97D5F-B7E2-4D41-8C0D-7D18924CB7DF}" destId="{3A09D047-AAA2-4759-A7D0-1386E12590CA}" srcOrd="0" destOrd="0" presId="urn:microsoft.com/office/officeart/2008/layout/LinedList"/>
    <dgm:cxn modelId="{872F5452-D27F-4FB5-9E3B-67F4189AF2BD}" type="presOf" srcId="{4F8F72CA-A112-4085-9C16-57942DF2F2A3}" destId="{D7B5B79C-E59B-4E67-96DA-DE5E777EB6E7}" srcOrd="0" destOrd="0" presId="urn:microsoft.com/office/officeart/2008/layout/LinedList"/>
    <dgm:cxn modelId="{8AD879B4-89B2-4892-B0D4-52627BAEF2D1}" type="presOf" srcId="{4F266614-8F5C-4394-BFAF-52AC2660DA3B}" destId="{63E25E27-E7BF-4743-8B78-2C0C91348E8E}" srcOrd="0" destOrd="0" presId="urn:microsoft.com/office/officeart/2008/layout/LinedList"/>
    <dgm:cxn modelId="{10F95DCD-135A-42D7-86A5-B3E0F5A8D55D}" type="presOf" srcId="{18AAA461-48A1-4B08-BB4B-06A77F1F8510}" destId="{8B5E71EB-FD36-4B44-BE42-7FC39EF85458}" srcOrd="0" destOrd="0" presId="urn:microsoft.com/office/officeart/2008/layout/LinedList"/>
    <dgm:cxn modelId="{6CED8FE3-3A75-4A35-ABBD-254716178082}" srcId="{1CC2585F-D956-42A6-8603-C51596071553}" destId="{50A97D5F-B7E2-4D41-8C0D-7D18924CB7DF}" srcOrd="4" destOrd="0" parTransId="{B668C5D9-7AC0-4FB1-902A-328C716EB2A1}" sibTransId="{A207F380-A021-463B-BFD8-BD5753666F4B}"/>
    <dgm:cxn modelId="{3FDE64E5-A87B-4254-9028-EB42472546E0}" srcId="{1CC2585F-D956-42A6-8603-C51596071553}" destId="{8E5714B8-27CE-4BDD-98E0-AC388FDB3583}" srcOrd="0" destOrd="0" parTransId="{FB344925-EA76-4D19-9C1C-CA1C36F4B29B}" sibTransId="{0F1B0484-C3B5-4789-AD01-4510A9491FDC}"/>
    <dgm:cxn modelId="{2ED074C1-44F9-4ACA-A29A-16308BF0D10A}" type="presParOf" srcId="{975DD5BA-78E9-415C-AF30-C74159FDA821}" destId="{9C001DB8-2150-4E08-B89E-BC3140FCCAE0}" srcOrd="0" destOrd="0" presId="urn:microsoft.com/office/officeart/2008/layout/LinedList"/>
    <dgm:cxn modelId="{6AC62A98-80B4-4A47-85A9-2624BE19F250}" type="presParOf" srcId="{975DD5BA-78E9-415C-AF30-C74159FDA821}" destId="{2E13F0B4-8836-4206-9F4B-96D034873503}" srcOrd="1" destOrd="0" presId="urn:microsoft.com/office/officeart/2008/layout/LinedList"/>
    <dgm:cxn modelId="{E4BD7CF3-66F4-4EE4-8144-6E524560D293}" type="presParOf" srcId="{2E13F0B4-8836-4206-9F4B-96D034873503}" destId="{CCAA92E5-4446-4195-A7C8-169C1A2E3D2E}" srcOrd="0" destOrd="0" presId="urn:microsoft.com/office/officeart/2008/layout/LinedList"/>
    <dgm:cxn modelId="{FB3C453E-3152-4396-9D0C-A09F0287F1BA}" type="presParOf" srcId="{2E13F0B4-8836-4206-9F4B-96D034873503}" destId="{E4AE4E49-D30F-491A-AB8F-C2E7E653EA0F}" srcOrd="1" destOrd="0" presId="urn:microsoft.com/office/officeart/2008/layout/LinedList"/>
    <dgm:cxn modelId="{96613CB0-54C2-497A-8C0C-10165C624667}" type="presParOf" srcId="{975DD5BA-78E9-415C-AF30-C74159FDA821}" destId="{8C82A854-AC0B-4DC5-8D2A-2D4F3CC335D8}" srcOrd="2" destOrd="0" presId="urn:microsoft.com/office/officeart/2008/layout/LinedList"/>
    <dgm:cxn modelId="{4B98C813-0B95-46CB-A83A-098D944F7293}" type="presParOf" srcId="{975DD5BA-78E9-415C-AF30-C74159FDA821}" destId="{12CB5878-8591-42A6-9C33-01C8309EBCB5}" srcOrd="3" destOrd="0" presId="urn:microsoft.com/office/officeart/2008/layout/LinedList"/>
    <dgm:cxn modelId="{6B3C7DA9-A5D6-4080-992B-FFABA3FE4BD2}" type="presParOf" srcId="{12CB5878-8591-42A6-9C33-01C8309EBCB5}" destId="{8B5E71EB-FD36-4B44-BE42-7FC39EF85458}" srcOrd="0" destOrd="0" presId="urn:microsoft.com/office/officeart/2008/layout/LinedList"/>
    <dgm:cxn modelId="{167DBE93-4F83-4365-B180-82C66C1F3106}" type="presParOf" srcId="{12CB5878-8591-42A6-9C33-01C8309EBCB5}" destId="{2508D4B3-7F67-43B1-B44D-D3B173ED52B5}" srcOrd="1" destOrd="0" presId="urn:microsoft.com/office/officeart/2008/layout/LinedList"/>
    <dgm:cxn modelId="{A59FBDDE-523D-4A89-B15D-556201E66278}" type="presParOf" srcId="{975DD5BA-78E9-415C-AF30-C74159FDA821}" destId="{BB21E3FB-938D-4018-BE5D-261D6107EE0B}" srcOrd="4" destOrd="0" presId="urn:microsoft.com/office/officeart/2008/layout/LinedList"/>
    <dgm:cxn modelId="{818B8723-E4C0-4A18-BA76-F83B74C993C6}" type="presParOf" srcId="{975DD5BA-78E9-415C-AF30-C74159FDA821}" destId="{F50CEE35-1620-4208-B1E1-D448AC0F257D}" srcOrd="5" destOrd="0" presId="urn:microsoft.com/office/officeart/2008/layout/LinedList"/>
    <dgm:cxn modelId="{083801F5-667C-4EC6-91F0-6F1CA95D10BC}" type="presParOf" srcId="{F50CEE35-1620-4208-B1E1-D448AC0F257D}" destId="{D7B5B79C-E59B-4E67-96DA-DE5E777EB6E7}" srcOrd="0" destOrd="0" presId="urn:microsoft.com/office/officeart/2008/layout/LinedList"/>
    <dgm:cxn modelId="{09BD8BD9-E864-487A-958B-6CC082227D24}" type="presParOf" srcId="{F50CEE35-1620-4208-B1E1-D448AC0F257D}" destId="{47AB17C6-3CA4-467D-B2C8-C6A2F1045B5A}" srcOrd="1" destOrd="0" presId="urn:microsoft.com/office/officeart/2008/layout/LinedList"/>
    <dgm:cxn modelId="{524DA490-B17B-453C-94AC-C29DC308F046}" type="presParOf" srcId="{975DD5BA-78E9-415C-AF30-C74159FDA821}" destId="{C1744462-CBBA-47F1-A512-299A6B2E5F52}" srcOrd="6" destOrd="0" presId="urn:microsoft.com/office/officeart/2008/layout/LinedList"/>
    <dgm:cxn modelId="{B823E82A-CDA9-43D1-A258-84F9EAE66C71}" type="presParOf" srcId="{975DD5BA-78E9-415C-AF30-C74159FDA821}" destId="{E085D208-EB9F-48AF-9EC0-ED4A9B238C68}" srcOrd="7" destOrd="0" presId="urn:microsoft.com/office/officeart/2008/layout/LinedList"/>
    <dgm:cxn modelId="{A7D53438-EFCC-4C21-9A26-C5CCD0528A41}" type="presParOf" srcId="{E085D208-EB9F-48AF-9EC0-ED4A9B238C68}" destId="{63E25E27-E7BF-4743-8B78-2C0C91348E8E}" srcOrd="0" destOrd="0" presId="urn:microsoft.com/office/officeart/2008/layout/LinedList"/>
    <dgm:cxn modelId="{75ECEE90-1012-44E8-8896-6B95A77DCF20}" type="presParOf" srcId="{E085D208-EB9F-48AF-9EC0-ED4A9B238C68}" destId="{15D79662-5D47-478A-803E-E18C9FED383A}" srcOrd="1" destOrd="0" presId="urn:microsoft.com/office/officeart/2008/layout/LinedList"/>
    <dgm:cxn modelId="{03612E0E-C351-4AA4-905B-97C1902E5B55}" type="presParOf" srcId="{975DD5BA-78E9-415C-AF30-C74159FDA821}" destId="{DA485044-85F6-4B8C-8C9E-AC2A3A241EAB}" srcOrd="8" destOrd="0" presId="urn:microsoft.com/office/officeart/2008/layout/LinedList"/>
    <dgm:cxn modelId="{3636164F-F1E7-4FF3-B4D9-4A8F1BA3E839}" type="presParOf" srcId="{975DD5BA-78E9-415C-AF30-C74159FDA821}" destId="{09B69D1E-BDEA-422D-BE0E-8771AA638F06}" srcOrd="9" destOrd="0" presId="urn:microsoft.com/office/officeart/2008/layout/LinedList"/>
    <dgm:cxn modelId="{1ED6FF43-8371-4225-B033-A6321C108EEF}" type="presParOf" srcId="{09B69D1E-BDEA-422D-BE0E-8771AA638F06}" destId="{3A09D047-AAA2-4759-A7D0-1386E12590CA}" srcOrd="0" destOrd="0" presId="urn:microsoft.com/office/officeart/2008/layout/LinedList"/>
    <dgm:cxn modelId="{CF08D022-73E0-4896-8C1C-E1A5F8499E0D}" type="presParOf" srcId="{09B69D1E-BDEA-422D-BE0E-8771AA638F06}" destId="{50F59E10-947A-4006-8A0B-19DB40B6D4D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171A86-DC1F-4441-B846-0E152B6FD099}" type="doc">
      <dgm:prSet loTypeId="urn:microsoft.com/office/officeart/2018/2/layout/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3ABD40D6-C0E3-49CA-9EF7-9673B1944486}">
      <dgm:prSet/>
      <dgm:spPr/>
      <dgm:t>
        <a:bodyPr/>
        <a:lstStyle/>
        <a:p>
          <a:pPr rtl="0">
            <a:lnSpc>
              <a:spcPct val="100000"/>
            </a:lnSpc>
            <a:defRPr b="1"/>
          </a:pPr>
          <a:r>
            <a:rPr lang="en-US" b="1" dirty="0">
              <a:latin typeface="Calibri Light" panose="020F0302020204030204"/>
            </a:rPr>
            <a:t>Import Data</a:t>
          </a:r>
          <a:r>
            <a:rPr lang="en-US" b="1" dirty="0"/>
            <a:t>:</a:t>
          </a:r>
          <a:endParaRPr lang="en-US" dirty="0"/>
        </a:p>
      </dgm:t>
    </dgm:pt>
    <dgm:pt modelId="{CE9AED66-FAD7-4A77-A02C-783A6FCD6C66}" type="parTrans" cxnId="{2F196341-748E-4493-B6CD-B54F2818A6DD}">
      <dgm:prSet/>
      <dgm:spPr/>
      <dgm:t>
        <a:bodyPr/>
        <a:lstStyle/>
        <a:p>
          <a:endParaRPr lang="en-US"/>
        </a:p>
      </dgm:t>
    </dgm:pt>
    <dgm:pt modelId="{2B84A8B0-1AB6-45EB-94D6-4FFED05E94A7}" type="sibTrans" cxnId="{2F196341-748E-4493-B6CD-B54F2818A6DD}">
      <dgm:prSet/>
      <dgm:spPr/>
      <dgm:t>
        <a:bodyPr/>
        <a:lstStyle/>
        <a:p>
          <a:endParaRPr lang="en-US"/>
        </a:p>
      </dgm:t>
    </dgm:pt>
    <dgm:pt modelId="{F24E706A-0988-4D8F-BD8E-3E2AE4AB1ED1}">
      <dgm:prSet/>
      <dgm:spPr/>
      <dgm:t>
        <a:bodyPr/>
        <a:lstStyle/>
        <a:p>
          <a:pPr rtl="0">
            <a:lnSpc>
              <a:spcPct val="100000"/>
            </a:lnSpc>
          </a:pPr>
          <a:r>
            <a:rPr lang="en-US" dirty="0">
              <a:latin typeface="Calibri Light" panose="020F0302020204030204"/>
            </a:rPr>
            <a:t>Involves</a:t>
          </a:r>
          <a:r>
            <a:rPr lang="en-US" dirty="0"/>
            <a:t> loading data from a source into the Power BI file itself, suitable for smaller datasets or when data doesn't frequently change.</a:t>
          </a:r>
        </a:p>
      </dgm:t>
    </dgm:pt>
    <dgm:pt modelId="{D33F68AA-0E00-4832-9E57-9B95BD36DF3A}" type="parTrans" cxnId="{9BE7ECF1-BF61-4ACA-9CD1-01731157ECA6}">
      <dgm:prSet/>
      <dgm:spPr/>
      <dgm:t>
        <a:bodyPr/>
        <a:lstStyle/>
        <a:p>
          <a:endParaRPr lang="en-US"/>
        </a:p>
      </dgm:t>
    </dgm:pt>
    <dgm:pt modelId="{717CC29A-76B2-4F88-9D2C-4F2793258286}" type="sibTrans" cxnId="{9BE7ECF1-BF61-4ACA-9CD1-01731157ECA6}">
      <dgm:prSet/>
      <dgm:spPr/>
      <dgm:t>
        <a:bodyPr/>
        <a:lstStyle/>
        <a:p>
          <a:endParaRPr lang="en-US"/>
        </a:p>
      </dgm:t>
    </dgm:pt>
    <dgm:pt modelId="{D4015C35-DC5C-4BA0-A236-2AAE1A91382F}">
      <dgm:prSet/>
      <dgm:spPr/>
      <dgm:t>
        <a:bodyPr/>
        <a:lstStyle/>
        <a:p>
          <a:pPr rtl="0">
            <a:lnSpc>
              <a:spcPct val="100000"/>
            </a:lnSpc>
            <a:defRPr b="1"/>
          </a:pPr>
          <a:r>
            <a:rPr lang="en-US" b="1" dirty="0">
              <a:latin typeface="Calibri Light" panose="020F0302020204030204"/>
            </a:rPr>
            <a:t>Direct Query</a:t>
          </a:r>
          <a:r>
            <a:rPr lang="en-US" b="1" dirty="0"/>
            <a:t>:</a:t>
          </a:r>
          <a:endParaRPr lang="en-US" dirty="0"/>
        </a:p>
      </dgm:t>
    </dgm:pt>
    <dgm:pt modelId="{AA0B0C96-DB0A-4650-9076-2FC5F87E6BEC}" type="parTrans" cxnId="{5FA5EB86-9866-4A36-B869-581F2B0F90B1}">
      <dgm:prSet/>
      <dgm:spPr/>
      <dgm:t>
        <a:bodyPr/>
        <a:lstStyle/>
        <a:p>
          <a:endParaRPr lang="en-US"/>
        </a:p>
      </dgm:t>
    </dgm:pt>
    <dgm:pt modelId="{D86F31AA-EC8F-4B00-AD8F-31D43AF1701D}" type="sibTrans" cxnId="{5FA5EB86-9866-4A36-B869-581F2B0F90B1}">
      <dgm:prSet/>
      <dgm:spPr/>
      <dgm:t>
        <a:bodyPr/>
        <a:lstStyle/>
        <a:p>
          <a:endParaRPr lang="en-US"/>
        </a:p>
      </dgm:t>
    </dgm:pt>
    <dgm:pt modelId="{21463085-E1DF-4565-8ACA-FEF1993CF5ED}">
      <dgm:prSet/>
      <dgm:spPr/>
      <dgm:t>
        <a:bodyPr/>
        <a:lstStyle/>
        <a:p>
          <a:pPr rtl="0">
            <a:lnSpc>
              <a:spcPct val="100000"/>
            </a:lnSpc>
          </a:pPr>
          <a:r>
            <a:rPr lang="en-US" dirty="0">
              <a:latin typeface="Calibri Light" panose="020F0302020204030204"/>
            </a:rPr>
            <a:t>Allows</a:t>
          </a:r>
          <a:r>
            <a:rPr lang="en-US" dirty="0"/>
            <a:t> Power BI to query the data source in real-time without importing the data, ideal for larger datasets or when data needs to be immediately reflected in reports.</a:t>
          </a:r>
        </a:p>
      </dgm:t>
    </dgm:pt>
    <dgm:pt modelId="{7E5BAEC1-3572-4CC8-BDE6-DA5656A8128D}" type="parTrans" cxnId="{3E4F924C-75A2-4997-87CE-8B6ED28950E6}">
      <dgm:prSet/>
      <dgm:spPr/>
      <dgm:t>
        <a:bodyPr/>
        <a:lstStyle/>
        <a:p>
          <a:endParaRPr lang="en-US"/>
        </a:p>
      </dgm:t>
    </dgm:pt>
    <dgm:pt modelId="{A6298881-C610-4A00-847F-C67F4456F255}" type="sibTrans" cxnId="{3E4F924C-75A2-4997-87CE-8B6ED28950E6}">
      <dgm:prSet/>
      <dgm:spPr/>
      <dgm:t>
        <a:bodyPr/>
        <a:lstStyle/>
        <a:p>
          <a:endParaRPr lang="en-US"/>
        </a:p>
      </dgm:t>
    </dgm:pt>
    <dgm:pt modelId="{201F0BE9-BCF5-4B1B-B835-91026405D499}">
      <dgm:prSet/>
      <dgm:spPr/>
      <dgm:t>
        <a:bodyPr/>
        <a:lstStyle/>
        <a:p>
          <a:pPr rtl="0">
            <a:lnSpc>
              <a:spcPct val="100000"/>
            </a:lnSpc>
            <a:defRPr b="1"/>
          </a:pPr>
          <a:r>
            <a:rPr lang="en-US" b="1" dirty="0">
              <a:latin typeface="Calibri Light" panose="020F0302020204030204"/>
            </a:rPr>
            <a:t>Live Connection</a:t>
          </a:r>
          <a:r>
            <a:rPr lang="en-US" b="1" dirty="0"/>
            <a:t>:</a:t>
          </a:r>
          <a:endParaRPr lang="en-US" dirty="0"/>
        </a:p>
      </dgm:t>
    </dgm:pt>
    <dgm:pt modelId="{59BCF1D3-C582-4B97-90EE-9AD1A741EC98}" type="parTrans" cxnId="{93523D89-D6A2-4DF2-B1AF-44A3CB2E1A8C}">
      <dgm:prSet/>
      <dgm:spPr/>
      <dgm:t>
        <a:bodyPr/>
        <a:lstStyle/>
        <a:p>
          <a:endParaRPr lang="en-US"/>
        </a:p>
      </dgm:t>
    </dgm:pt>
    <dgm:pt modelId="{30FC77FC-26CC-47E4-99AC-4577D507629F}" type="sibTrans" cxnId="{93523D89-D6A2-4DF2-B1AF-44A3CB2E1A8C}">
      <dgm:prSet/>
      <dgm:spPr/>
      <dgm:t>
        <a:bodyPr/>
        <a:lstStyle/>
        <a:p>
          <a:endParaRPr lang="en-US"/>
        </a:p>
      </dgm:t>
    </dgm:pt>
    <dgm:pt modelId="{52ED9BE1-11A2-4F4F-8DB4-BDD49F2556ED}">
      <dgm:prSet/>
      <dgm:spPr/>
      <dgm:t>
        <a:bodyPr/>
        <a:lstStyle/>
        <a:p>
          <a:pPr>
            <a:lnSpc>
              <a:spcPct val="100000"/>
            </a:lnSpc>
          </a:pPr>
          <a:r>
            <a:rPr lang="en-US" dirty="0">
              <a:latin typeface="Calibri Light" panose="020F0302020204030204"/>
            </a:rPr>
            <a:t>Maintains</a:t>
          </a:r>
          <a:r>
            <a:rPr lang="en-US" dirty="0"/>
            <a:t> a direct, live connection to a data source (such as on-premises databases), enabling Power BI to query the source directly when generating reports.</a:t>
          </a:r>
        </a:p>
      </dgm:t>
    </dgm:pt>
    <dgm:pt modelId="{9CA70D2E-8812-45F7-883B-475F3C0E063F}" type="parTrans" cxnId="{7EFB42E1-8FCD-4274-ACE4-BE317267B8C9}">
      <dgm:prSet/>
      <dgm:spPr/>
      <dgm:t>
        <a:bodyPr/>
        <a:lstStyle/>
        <a:p>
          <a:endParaRPr lang="en-US"/>
        </a:p>
      </dgm:t>
    </dgm:pt>
    <dgm:pt modelId="{A0CC15C4-EA95-4C08-A71B-D24ECB0BF86B}" type="sibTrans" cxnId="{7EFB42E1-8FCD-4274-ACE4-BE317267B8C9}">
      <dgm:prSet/>
      <dgm:spPr/>
      <dgm:t>
        <a:bodyPr/>
        <a:lstStyle/>
        <a:p>
          <a:endParaRPr lang="en-US"/>
        </a:p>
      </dgm:t>
    </dgm:pt>
    <dgm:pt modelId="{A95EFA1E-0914-47AC-AEF7-75DC42CDCE10}" type="pres">
      <dgm:prSet presAssocID="{D1171A86-DC1F-4441-B846-0E152B6FD099}" presName="root" presStyleCnt="0">
        <dgm:presLayoutVars>
          <dgm:dir/>
          <dgm:resizeHandles val="exact"/>
        </dgm:presLayoutVars>
      </dgm:prSet>
      <dgm:spPr/>
    </dgm:pt>
    <dgm:pt modelId="{A08507C7-2795-405F-91A8-D402B6D9AC7C}" type="pres">
      <dgm:prSet presAssocID="{3ABD40D6-C0E3-49CA-9EF7-9673B1944486}" presName="compNode" presStyleCnt="0"/>
      <dgm:spPr/>
    </dgm:pt>
    <dgm:pt modelId="{5F64F959-77D6-4F5D-A704-F0BDF7D80F15}" type="pres">
      <dgm:prSet presAssocID="{3ABD40D6-C0E3-49CA-9EF7-9673B19444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B6E090EF-9531-4103-B7A1-D3A1CE71056A}" type="pres">
      <dgm:prSet presAssocID="{3ABD40D6-C0E3-49CA-9EF7-9673B1944486}" presName="iconSpace" presStyleCnt="0"/>
      <dgm:spPr/>
    </dgm:pt>
    <dgm:pt modelId="{8E6A7494-7A13-442F-97AA-4A216F511AF6}" type="pres">
      <dgm:prSet presAssocID="{3ABD40D6-C0E3-49CA-9EF7-9673B1944486}" presName="parTx" presStyleLbl="revTx" presStyleIdx="0" presStyleCnt="6">
        <dgm:presLayoutVars>
          <dgm:chMax val="0"/>
          <dgm:chPref val="0"/>
        </dgm:presLayoutVars>
      </dgm:prSet>
      <dgm:spPr/>
    </dgm:pt>
    <dgm:pt modelId="{7D7F4E02-D54F-42C6-A547-38577C88C926}" type="pres">
      <dgm:prSet presAssocID="{3ABD40D6-C0E3-49CA-9EF7-9673B1944486}" presName="txSpace" presStyleCnt="0"/>
      <dgm:spPr/>
    </dgm:pt>
    <dgm:pt modelId="{FC2A5B55-DA6C-4E46-A311-62EDA5584603}" type="pres">
      <dgm:prSet presAssocID="{3ABD40D6-C0E3-49CA-9EF7-9673B1944486}" presName="desTx" presStyleLbl="revTx" presStyleIdx="1" presStyleCnt="6">
        <dgm:presLayoutVars/>
      </dgm:prSet>
      <dgm:spPr/>
    </dgm:pt>
    <dgm:pt modelId="{DB8C2242-390A-4F50-BFCF-67BB480D34E2}" type="pres">
      <dgm:prSet presAssocID="{2B84A8B0-1AB6-45EB-94D6-4FFED05E94A7}" presName="sibTrans" presStyleCnt="0"/>
      <dgm:spPr/>
    </dgm:pt>
    <dgm:pt modelId="{F3180063-02D8-4229-B97B-2238BF8B4F62}" type="pres">
      <dgm:prSet presAssocID="{D4015C35-DC5C-4BA0-A236-2AAE1A91382F}" presName="compNode" presStyleCnt="0"/>
      <dgm:spPr/>
    </dgm:pt>
    <dgm:pt modelId="{81A0B027-9754-418A-A5B0-B379FF248A9D}" type="pres">
      <dgm:prSet presAssocID="{D4015C35-DC5C-4BA0-A236-2AAE1A9138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AB2E265-DBFF-4226-97B6-2275CD5B8B83}" type="pres">
      <dgm:prSet presAssocID="{D4015C35-DC5C-4BA0-A236-2AAE1A91382F}" presName="iconSpace" presStyleCnt="0"/>
      <dgm:spPr/>
    </dgm:pt>
    <dgm:pt modelId="{201393A3-C73B-414C-9A0E-42FEFFCE8774}" type="pres">
      <dgm:prSet presAssocID="{D4015C35-DC5C-4BA0-A236-2AAE1A91382F}" presName="parTx" presStyleLbl="revTx" presStyleIdx="2" presStyleCnt="6">
        <dgm:presLayoutVars>
          <dgm:chMax val="0"/>
          <dgm:chPref val="0"/>
        </dgm:presLayoutVars>
      </dgm:prSet>
      <dgm:spPr/>
    </dgm:pt>
    <dgm:pt modelId="{37AEA1DA-F641-495F-BE0E-6356865B8644}" type="pres">
      <dgm:prSet presAssocID="{D4015C35-DC5C-4BA0-A236-2AAE1A91382F}" presName="txSpace" presStyleCnt="0"/>
      <dgm:spPr/>
    </dgm:pt>
    <dgm:pt modelId="{53C46610-A80B-4131-95D5-1F3D61316E45}" type="pres">
      <dgm:prSet presAssocID="{D4015C35-DC5C-4BA0-A236-2AAE1A91382F}" presName="desTx" presStyleLbl="revTx" presStyleIdx="3" presStyleCnt="6">
        <dgm:presLayoutVars/>
      </dgm:prSet>
      <dgm:spPr/>
    </dgm:pt>
    <dgm:pt modelId="{4A2D8A0A-8B62-4AA8-889F-ABFB07BD3E3A}" type="pres">
      <dgm:prSet presAssocID="{D86F31AA-EC8F-4B00-AD8F-31D43AF1701D}" presName="sibTrans" presStyleCnt="0"/>
      <dgm:spPr/>
    </dgm:pt>
    <dgm:pt modelId="{3EA1D048-63CF-47E4-89DD-8C912D178C4B}" type="pres">
      <dgm:prSet presAssocID="{201F0BE9-BCF5-4B1B-B835-91026405D499}" presName="compNode" presStyleCnt="0"/>
      <dgm:spPr/>
    </dgm:pt>
    <dgm:pt modelId="{15F9615E-4D00-467C-BDA8-4CE9C2219EAC}" type="pres">
      <dgm:prSet presAssocID="{201F0BE9-BCF5-4B1B-B835-91026405D4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D9250391-5B56-4519-A2FE-5F5B7731DF06}" type="pres">
      <dgm:prSet presAssocID="{201F0BE9-BCF5-4B1B-B835-91026405D499}" presName="iconSpace" presStyleCnt="0"/>
      <dgm:spPr/>
    </dgm:pt>
    <dgm:pt modelId="{C12C4A8C-E320-42B3-A6A8-6FD4117750BF}" type="pres">
      <dgm:prSet presAssocID="{201F0BE9-BCF5-4B1B-B835-91026405D499}" presName="parTx" presStyleLbl="revTx" presStyleIdx="4" presStyleCnt="6">
        <dgm:presLayoutVars>
          <dgm:chMax val="0"/>
          <dgm:chPref val="0"/>
        </dgm:presLayoutVars>
      </dgm:prSet>
      <dgm:spPr/>
    </dgm:pt>
    <dgm:pt modelId="{ACC3CAB2-32CD-4C04-9C2F-E70799F5EE2C}" type="pres">
      <dgm:prSet presAssocID="{201F0BE9-BCF5-4B1B-B835-91026405D499}" presName="txSpace" presStyleCnt="0"/>
      <dgm:spPr/>
    </dgm:pt>
    <dgm:pt modelId="{8A9C3ED9-4BC3-42EC-B2BC-A89C409E4518}" type="pres">
      <dgm:prSet presAssocID="{201F0BE9-BCF5-4B1B-B835-91026405D499}" presName="desTx" presStyleLbl="revTx" presStyleIdx="5" presStyleCnt="6">
        <dgm:presLayoutVars/>
      </dgm:prSet>
      <dgm:spPr/>
    </dgm:pt>
  </dgm:ptLst>
  <dgm:cxnLst>
    <dgm:cxn modelId="{8AAE4A25-79B6-46AC-A1E9-D97C4F58C6C3}" type="presOf" srcId="{D4015C35-DC5C-4BA0-A236-2AAE1A91382F}" destId="{201393A3-C73B-414C-9A0E-42FEFFCE8774}" srcOrd="0" destOrd="0" presId="urn:microsoft.com/office/officeart/2018/2/layout/IconLabelDescriptionList"/>
    <dgm:cxn modelId="{2F196341-748E-4493-B6CD-B54F2818A6DD}" srcId="{D1171A86-DC1F-4441-B846-0E152B6FD099}" destId="{3ABD40D6-C0E3-49CA-9EF7-9673B1944486}" srcOrd="0" destOrd="0" parTransId="{CE9AED66-FAD7-4A77-A02C-783A6FCD6C66}" sibTransId="{2B84A8B0-1AB6-45EB-94D6-4FFED05E94A7}"/>
    <dgm:cxn modelId="{12492B64-E099-4D07-BB46-1285ADF4D87B}" type="presOf" srcId="{21463085-E1DF-4565-8ACA-FEF1993CF5ED}" destId="{53C46610-A80B-4131-95D5-1F3D61316E45}" srcOrd="0" destOrd="0" presId="urn:microsoft.com/office/officeart/2018/2/layout/IconLabelDescriptionList"/>
    <dgm:cxn modelId="{3E4F924C-75A2-4997-87CE-8B6ED28950E6}" srcId="{D4015C35-DC5C-4BA0-A236-2AAE1A91382F}" destId="{21463085-E1DF-4565-8ACA-FEF1993CF5ED}" srcOrd="0" destOrd="0" parTransId="{7E5BAEC1-3572-4CC8-BDE6-DA5656A8128D}" sibTransId="{A6298881-C610-4A00-847F-C67F4456F255}"/>
    <dgm:cxn modelId="{D7383955-769B-4466-9618-223E8F45488A}" type="presOf" srcId="{3ABD40D6-C0E3-49CA-9EF7-9673B1944486}" destId="{8E6A7494-7A13-442F-97AA-4A216F511AF6}" srcOrd="0" destOrd="0" presId="urn:microsoft.com/office/officeart/2018/2/layout/IconLabelDescriptionList"/>
    <dgm:cxn modelId="{E92D987C-268E-40B8-9B29-6270249EC66A}" type="presOf" srcId="{F24E706A-0988-4D8F-BD8E-3E2AE4AB1ED1}" destId="{FC2A5B55-DA6C-4E46-A311-62EDA5584603}" srcOrd="0" destOrd="0" presId="urn:microsoft.com/office/officeart/2018/2/layout/IconLabelDescriptionList"/>
    <dgm:cxn modelId="{1A9DC27D-A734-463C-8D33-24FADC136481}" type="presOf" srcId="{201F0BE9-BCF5-4B1B-B835-91026405D499}" destId="{C12C4A8C-E320-42B3-A6A8-6FD4117750BF}" srcOrd="0" destOrd="0" presId="urn:microsoft.com/office/officeart/2018/2/layout/IconLabelDescriptionList"/>
    <dgm:cxn modelId="{5FA5EB86-9866-4A36-B869-581F2B0F90B1}" srcId="{D1171A86-DC1F-4441-B846-0E152B6FD099}" destId="{D4015C35-DC5C-4BA0-A236-2AAE1A91382F}" srcOrd="1" destOrd="0" parTransId="{AA0B0C96-DB0A-4650-9076-2FC5F87E6BEC}" sibTransId="{D86F31AA-EC8F-4B00-AD8F-31D43AF1701D}"/>
    <dgm:cxn modelId="{93523D89-D6A2-4DF2-B1AF-44A3CB2E1A8C}" srcId="{D1171A86-DC1F-4441-B846-0E152B6FD099}" destId="{201F0BE9-BCF5-4B1B-B835-91026405D499}" srcOrd="2" destOrd="0" parTransId="{59BCF1D3-C582-4B97-90EE-9AD1A741EC98}" sibTransId="{30FC77FC-26CC-47E4-99AC-4577D507629F}"/>
    <dgm:cxn modelId="{EA6511D8-30B9-43D2-9779-8F511C02B3F4}" type="presOf" srcId="{D1171A86-DC1F-4441-B846-0E152B6FD099}" destId="{A95EFA1E-0914-47AC-AEF7-75DC42CDCE10}" srcOrd="0" destOrd="0" presId="urn:microsoft.com/office/officeart/2018/2/layout/IconLabelDescriptionList"/>
    <dgm:cxn modelId="{0D8AE1DA-6F00-49DC-9A9E-44DC0D133CC4}" type="presOf" srcId="{52ED9BE1-11A2-4F4F-8DB4-BDD49F2556ED}" destId="{8A9C3ED9-4BC3-42EC-B2BC-A89C409E4518}" srcOrd="0" destOrd="0" presId="urn:microsoft.com/office/officeart/2018/2/layout/IconLabelDescriptionList"/>
    <dgm:cxn modelId="{7EFB42E1-8FCD-4274-ACE4-BE317267B8C9}" srcId="{201F0BE9-BCF5-4B1B-B835-91026405D499}" destId="{52ED9BE1-11A2-4F4F-8DB4-BDD49F2556ED}" srcOrd="0" destOrd="0" parTransId="{9CA70D2E-8812-45F7-883B-475F3C0E063F}" sibTransId="{A0CC15C4-EA95-4C08-A71B-D24ECB0BF86B}"/>
    <dgm:cxn modelId="{9BE7ECF1-BF61-4ACA-9CD1-01731157ECA6}" srcId="{3ABD40D6-C0E3-49CA-9EF7-9673B1944486}" destId="{F24E706A-0988-4D8F-BD8E-3E2AE4AB1ED1}" srcOrd="0" destOrd="0" parTransId="{D33F68AA-0E00-4832-9E57-9B95BD36DF3A}" sibTransId="{717CC29A-76B2-4F88-9D2C-4F2793258286}"/>
    <dgm:cxn modelId="{B6B95EE6-A97C-44F6-A587-E0267180FAB4}" type="presParOf" srcId="{A95EFA1E-0914-47AC-AEF7-75DC42CDCE10}" destId="{A08507C7-2795-405F-91A8-D402B6D9AC7C}" srcOrd="0" destOrd="0" presId="urn:microsoft.com/office/officeart/2018/2/layout/IconLabelDescriptionList"/>
    <dgm:cxn modelId="{7E66FBCC-FA01-4DE2-AD9B-ECA29A2EC275}" type="presParOf" srcId="{A08507C7-2795-405F-91A8-D402B6D9AC7C}" destId="{5F64F959-77D6-4F5D-A704-F0BDF7D80F15}" srcOrd="0" destOrd="0" presId="urn:microsoft.com/office/officeart/2018/2/layout/IconLabelDescriptionList"/>
    <dgm:cxn modelId="{F190F2DE-780E-4C41-AF55-8BB64CBD00F7}" type="presParOf" srcId="{A08507C7-2795-405F-91A8-D402B6D9AC7C}" destId="{B6E090EF-9531-4103-B7A1-D3A1CE71056A}" srcOrd="1" destOrd="0" presId="urn:microsoft.com/office/officeart/2018/2/layout/IconLabelDescriptionList"/>
    <dgm:cxn modelId="{103C3AF4-FDF3-4A78-A8A8-E5138F491CFB}" type="presParOf" srcId="{A08507C7-2795-405F-91A8-D402B6D9AC7C}" destId="{8E6A7494-7A13-442F-97AA-4A216F511AF6}" srcOrd="2" destOrd="0" presId="urn:microsoft.com/office/officeart/2018/2/layout/IconLabelDescriptionList"/>
    <dgm:cxn modelId="{9E898E17-22DE-465D-ADBA-B3C88048A3C6}" type="presParOf" srcId="{A08507C7-2795-405F-91A8-D402B6D9AC7C}" destId="{7D7F4E02-D54F-42C6-A547-38577C88C926}" srcOrd="3" destOrd="0" presId="urn:microsoft.com/office/officeart/2018/2/layout/IconLabelDescriptionList"/>
    <dgm:cxn modelId="{96B5006D-3FEC-4DCA-90B7-6E0BF20EEC6B}" type="presParOf" srcId="{A08507C7-2795-405F-91A8-D402B6D9AC7C}" destId="{FC2A5B55-DA6C-4E46-A311-62EDA5584603}" srcOrd="4" destOrd="0" presId="urn:microsoft.com/office/officeart/2018/2/layout/IconLabelDescriptionList"/>
    <dgm:cxn modelId="{E40E5C50-0382-42DC-967F-863B82B96ED7}" type="presParOf" srcId="{A95EFA1E-0914-47AC-AEF7-75DC42CDCE10}" destId="{DB8C2242-390A-4F50-BFCF-67BB480D34E2}" srcOrd="1" destOrd="0" presId="urn:microsoft.com/office/officeart/2018/2/layout/IconLabelDescriptionList"/>
    <dgm:cxn modelId="{BBA6CD79-1153-43A1-B9E6-5FE7E388E2E1}" type="presParOf" srcId="{A95EFA1E-0914-47AC-AEF7-75DC42CDCE10}" destId="{F3180063-02D8-4229-B97B-2238BF8B4F62}" srcOrd="2" destOrd="0" presId="urn:microsoft.com/office/officeart/2018/2/layout/IconLabelDescriptionList"/>
    <dgm:cxn modelId="{804AF117-F96E-4124-BDFF-7E58970CB6DB}" type="presParOf" srcId="{F3180063-02D8-4229-B97B-2238BF8B4F62}" destId="{81A0B027-9754-418A-A5B0-B379FF248A9D}" srcOrd="0" destOrd="0" presId="urn:microsoft.com/office/officeart/2018/2/layout/IconLabelDescriptionList"/>
    <dgm:cxn modelId="{245D9591-D3B4-4991-B3EA-8F2362300FFD}" type="presParOf" srcId="{F3180063-02D8-4229-B97B-2238BF8B4F62}" destId="{EAB2E265-DBFF-4226-97B6-2275CD5B8B83}" srcOrd="1" destOrd="0" presId="urn:microsoft.com/office/officeart/2018/2/layout/IconLabelDescriptionList"/>
    <dgm:cxn modelId="{FEAD0522-DCB3-4B73-AAB1-AA422D7A4147}" type="presParOf" srcId="{F3180063-02D8-4229-B97B-2238BF8B4F62}" destId="{201393A3-C73B-414C-9A0E-42FEFFCE8774}" srcOrd="2" destOrd="0" presId="urn:microsoft.com/office/officeart/2018/2/layout/IconLabelDescriptionList"/>
    <dgm:cxn modelId="{051302A8-CDC4-46D8-8530-4888CBDAB3C0}" type="presParOf" srcId="{F3180063-02D8-4229-B97B-2238BF8B4F62}" destId="{37AEA1DA-F641-495F-BE0E-6356865B8644}" srcOrd="3" destOrd="0" presId="urn:microsoft.com/office/officeart/2018/2/layout/IconLabelDescriptionList"/>
    <dgm:cxn modelId="{A22308A6-66F5-418A-9600-66E671575A7C}" type="presParOf" srcId="{F3180063-02D8-4229-B97B-2238BF8B4F62}" destId="{53C46610-A80B-4131-95D5-1F3D61316E45}" srcOrd="4" destOrd="0" presId="urn:microsoft.com/office/officeart/2018/2/layout/IconLabelDescriptionList"/>
    <dgm:cxn modelId="{AC4FFF77-FBA6-430A-ADA8-7B756EFCFA9D}" type="presParOf" srcId="{A95EFA1E-0914-47AC-AEF7-75DC42CDCE10}" destId="{4A2D8A0A-8B62-4AA8-889F-ABFB07BD3E3A}" srcOrd="3" destOrd="0" presId="urn:microsoft.com/office/officeart/2018/2/layout/IconLabelDescriptionList"/>
    <dgm:cxn modelId="{03465968-281F-48C5-9997-51A64136F8D8}" type="presParOf" srcId="{A95EFA1E-0914-47AC-AEF7-75DC42CDCE10}" destId="{3EA1D048-63CF-47E4-89DD-8C912D178C4B}" srcOrd="4" destOrd="0" presId="urn:microsoft.com/office/officeart/2018/2/layout/IconLabelDescriptionList"/>
    <dgm:cxn modelId="{ABBFBA3C-6683-467D-8D96-420DEE31C8A1}" type="presParOf" srcId="{3EA1D048-63CF-47E4-89DD-8C912D178C4B}" destId="{15F9615E-4D00-467C-BDA8-4CE9C2219EAC}" srcOrd="0" destOrd="0" presId="urn:microsoft.com/office/officeart/2018/2/layout/IconLabelDescriptionList"/>
    <dgm:cxn modelId="{6460EA11-ABB4-4A4B-9747-A23F5A853D96}" type="presParOf" srcId="{3EA1D048-63CF-47E4-89DD-8C912D178C4B}" destId="{D9250391-5B56-4519-A2FE-5F5B7731DF06}" srcOrd="1" destOrd="0" presId="urn:microsoft.com/office/officeart/2018/2/layout/IconLabelDescriptionList"/>
    <dgm:cxn modelId="{65B4FC1A-E552-4EDC-BD32-A052C45FE5AA}" type="presParOf" srcId="{3EA1D048-63CF-47E4-89DD-8C912D178C4B}" destId="{C12C4A8C-E320-42B3-A6A8-6FD4117750BF}" srcOrd="2" destOrd="0" presId="urn:microsoft.com/office/officeart/2018/2/layout/IconLabelDescriptionList"/>
    <dgm:cxn modelId="{8F1B4759-8F2D-46AD-ABDA-86F2044E8BD8}" type="presParOf" srcId="{3EA1D048-63CF-47E4-89DD-8C912D178C4B}" destId="{ACC3CAB2-32CD-4C04-9C2F-E70799F5EE2C}" srcOrd="3" destOrd="0" presId="urn:microsoft.com/office/officeart/2018/2/layout/IconLabelDescriptionList"/>
    <dgm:cxn modelId="{6F016C5B-27DB-444B-A8CF-79DC3CE45AC4}" type="presParOf" srcId="{3EA1D048-63CF-47E4-89DD-8C912D178C4B}" destId="{8A9C3ED9-4BC3-42EC-B2BC-A89C409E451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4483F3-0BFB-4E70-82F6-14A3CE0A4D8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45E7886-C6E5-4B87-9037-DB0DB5FCE964}">
      <dgm:prSet/>
      <dgm:spPr/>
      <dgm:t>
        <a:bodyPr/>
        <a:lstStyle/>
        <a:p>
          <a:r>
            <a:rPr lang="en-US"/>
            <a:t>Involves structuring raw data into a logical framework for analysis</a:t>
          </a:r>
        </a:p>
      </dgm:t>
    </dgm:pt>
    <dgm:pt modelId="{260A5ECC-ABDE-401C-8A53-A0FAF74CFA8A}" type="parTrans" cxnId="{5E4563ED-76AB-4E6F-A977-2FA78A8229B7}">
      <dgm:prSet/>
      <dgm:spPr/>
      <dgm:t>
        <a:bodyPr/>
        <a:lstStyle/>
        <a:p>
          <a:endParaRPr lang="en-US"/>
        </a:p>
      </dgm:t>
    </dgm:pt>
    <dgm:pt modelId="{F8B7D586-D240-478A-804C-D289678C317F}" type="sibTrans" cxnId="{5E4563ED-76AB-4E6F-A977-2FA78A8229B7}">
      <dgm:prSet/>
      <dgm:spPr/>
      <dgm:t>
        <a:bodyPr/>
        <a:lstStyle/>
        <a:p>
          <a:endParaRPr lang="en-US"/>
        </a:p>
      </dgm:t>
    </dgm:pt>
    <dgm:pt modelId="{79360EAD-C65D-47DC-8A42-29D1A9F641B2}">
      <dgm:prSet/>
      <dgm:spPr/>
      <dgm:t>
        <a:bodyPr/>
        <a:lstStyle/>
        <a:p>
          <a:r>
            <a:rPr lang="en-US"/>
            <a:t>Establishes relationships for efficient querying and trend identification</a:t>
          </a:r>
        </a:p>
      </dgm:t>
    </dgm:pt>
    <dgm:pt modelId="{5E82060C-2B9E-48F0-923B-C0F5A310DBCF}" type="parTrans" cxnId="{38C3E126-7144-4B58-A86B-DB42B8DF468A}">
      <dgm:prSet/>
      <dgm:spPr/>
      <dgm:t>
        <a:bodyPr/>
        <a:lstStyle/>
        <a:p>
          <a:endParaRPr lang="en-US"/>
        </a:p>
      </dgm:t>
    </dgm:pt>
    <dgm:pt modelId="{4B6DB9FC-225D-41E9-8824-B781748095E0}" type="sibTrans" cxnId="{38C3E126-7144-4B58-A86B-DB42B8DF468A}">
      <dgm:prSet/>
      <dgm:spPr/>
      <dgm:t>
        <a:bodyPr/>
        <a:lstStyle/>
        <a:p>
          <a:endParaRPr lang="en-US"/>
        </a:p>
      </dgm:t>
    </dgm:pt>
    <dgm:pt modelId="{3DD96C36-EE2C-4D44-BCF6-357A4CE77114}">
      <dgm:prSet/>
      <dgm:spPr/>
      <dgm:t>
        <a:bodyPr/>
        <a:lstStyle/>
        <a:p>
          <a:r>
            <a:rPr lang="en-US"/>
            <a:t>Simplifies complex datasets, making it easier to identify patterns</a:t>
          </a:r>
        </a:p>
      </dgm:t>
    </dgm:pt>
    <dgm:pt modelId="{F01C4558-66A8-4D5A-822A-8AE08EF3D315}" type="parTrans" cxnId="{504DD33B-D94A-455B-97B9-5A23B315939A}">
      <dgm:prSet/>
      <dgm:spPr/>
      <dgm:t>
        <a:bodyPr/>
        <a:lstStyle/>
        <a:p>
          <a:endParaRPr lang="en-US"/>
        </a:p>
      </dgm:t>
    </dgm:pt>
    <dgm:pt modelId="{5D492E83-E2CF-4121-8676-94D769DDAE26}" type="sibTrans" cxnId="{504DD33B-D94A-455B-97B9-5A23B315939A}">
      <dgm:prSet/>
      <dgm:spPr/>
      <dgm:t>
        <a:bodyPr/>
        <a:lstStyle/>
        <a:p>
          <a:endParaRPr lang="en-US"/>
        </a:p>
      </dgm:t>
    </dgm:pt>
    <dgm:pt modelId="{4213C49F-0992-41CB-BA69-EBE55CDE8D6C}" type="pres">
      <dgm:prSet presAssocID="{BB4483F3-0BFB-4E70-82F6-14A3CE0A4D89}" presName="vert0" presStyleCnt="0">
        <dgm:presLayoutVars>
          <dgm:dir/>
          <dgm:animOne val="branch"/>
          <dgm:animLvl val="lvl"/>
        </dgm:presLayoutVars>
      </dgm:prSet>
      <dgm:spPr/>
    </dgm:pt>
    <dgm:pt modelId="{47EFED44-6F8C-4CC2-A7CA-75E341C87ACA}" type="pres">
      <dgm:prSet presAssocID="{D45E7886-C6E5-4B87-9037-DB0DB5FCE964}" presName="thickLine" presStyleLbl="alignNode1" presStyleIdx="0" presStyleCnt="3"/>
      <dgm:spPr/>
    </dgm:pt>
    <dgm:pt modelId="{FDBEB20D-FDEC-40E1-8321-3C736110D8CE}" type="pres">
      <dgm:prSet presAssocID="{D45E7886-C6E5-4B87-9037-DB0DB5FCE964}" presName="horz1" presStyleCnt="0"/>
      <dgm:spPr/>
    </dgm:pt>
    <dgm:pt modelId="{5DB6F192-7F51-4827-9738-DE5C807CBDDB}" type="pres">
      <dgm:prSet presAssocID="{D45E7886-C6E5-4B87-9037-DB0DB5FCE964}" presName="tx1" presStyleLbl="revTx" presStyleIdx="0" presStyleCnt="3"/>
      <dgm:spPr/>
    </dgm:pt>
    <dgm:pt modelId="{D5DBE942-E9FF-480A-8F23-B3A8E24DF698}" type="pres">
      <dgm:prSet presAssocID="{D45E7886-C6E5-4B87-9037-DB0DB5FCE964}" presName="vert1" presStyleCnt="0"/>
      <dgm:spPr/>
    </dgm:pt>
    <dgm:pt modelId="{0B40B858-3DE4-442C-943F-21CDAD43E630}" type="pres">
      <dgm:prSet presAssocID="{79360EAD-C65D-47DC-8A42-29D1A9F641B2}" presName="thickLine" presStyleLbl="alignNode1" presStyleIdx="1" presStyleCnt="3"/>
      <dgm:spPr/>
    </dgm:pt>
    <dgm:pt modelId="{F3B99154-63FD-49BF-8116-3BE8E3C1D92F}" type="pres">
      <dgm:prSet presAssocID="{79360EAD-C65D-47DC-8A42-29D1A9F641B2}" presName="horz1" presStyleCnt="0"/>
      <dgm:spPr/>
    </dgm:pt>
    <dgm:pt modelId="{865E7DB3-4C31-4F0C-BC10-C3540690BA84}" type="pres">
      <dgm:prSet presAssocID="{79360EAD-C65D-47DC-8A42-29D1A9F641B2}" presName="tx1" presStyleLbl="revTx" presStyleIdx="1" presStyleCnt="3"/>
      <dgm:spPr/>
    </dgm:pt>
    <dgm:pt modelId="{4791D09A-D5AA-454F-9040-DA1E09737879}" type="pres">
      <dgm:prSet presAssocID="{79360EAD-C65D-47DC-8A42-29D1A9F641B2}" presName="vert1" presStyleCnt="0"/>
      <dgm:spPr/>
    </dgm:pt>
    <dgm:pt modelId="{0F2CB3AB-A21D-4921-B3CA-950AAB1C9375}" type="pres">
      <dgm:prSet presAssocID="{3DD96C36-EE2C-4D44-BCF6-357A4CE77114}" presName="thickLine" presStyleLbl="alignNode1" presStyleIdx="2" presStyleCnt="3"/>
      <dgm:spPr/>
    </dgm:pt>
    <dgm:pt modelId="{B1EF2043-8AF1-4487-B033-F43090175A61}" type="pres">
      <dgm:prSet presAssocID="{3DD96C36-EE2C-4D44-BCF6-357A4CE77114}" presName="horz1" presStyleCnt="0"/>
      <dgm:spPr/>
    </dgm:pt>
    <dgm:pt modelId="{C5E202C6-EC24-4CFB-9FC6-D0D46CB853F3}" type="pres">
      <dgm:prSet presAssocID="{3DD96C36-EE2C-4D44-BCF6-357A4CE77114}" presName="tx1" presStyleLbl="revTx" presStyleIdx="2" presStyleCnt="3"/>
      <dgm:spPr/>
    </dgm:pt>
    <dgm:pt modelId="{B6F05BCB-EFAC-4637-9AD0-F7291046F855}" type="pres">
      <dgm:prSet presAssocID="{3DD96C36-EE2C-4D44-BCF6-357A4CE77114}" presName="vert1" presStyleCnt="0"/>
      <dgm:spPr/>
    </dgm:pt>
  </dgm:ptLst>
  <dgm:cxnLst>
    <dgm:cxn modelId="{E593E804-3348-458B-B342-0229802D2866}" type="presOf" srcId="{D45E7886-C6E5-4B87-9037-DB0DB5FCE964}" destId="{5DB6F192-7F51-4827-9738-DE5C807CBDDB}" srcOrd="0" destOrd="0" presId="urn:microsoft.com/office/officeart/2008/layout/LinedList"/>
    <dgm:cxn modelId="{A485EC12-8127-4F5C-BBF1-089FDCCBC425}" type="presOf" srcId="{3DD96C36-EE2C-4D44-BCF6-357A4CE77114}" destId="{C5E202C6-EC24-4CFB-9FC6-D0D46CB853F3}" srcOrd="0" destOrd="0" presId="urn:microsoft.com/office/officeart/2008/layout/LinedList"/>
    <dgm:cxn modelId="{38C3E126-7144-4B58-A86B-DB42B8DF468A}" srcId="{BB4483F3-0BFB-4E70-82F6-14A3CE0A4D89}" destId="{79360EAD-C65D-47DC-8A42-29D1A9F641B2}" srcOrd="1" destOrd="0" parTransId="{5E82060C-2B9E-48F0-923B-C0F5A310DBCF}" sibTransId="{4B6DB9FC-225D-41E9-8824-B781748095E0}"/>
    <dgm:cxn modelId="{48DD582D-8106-432D-B18B-80DC9C65B3DF}" type="presOf" srcId="{79360EAD-C65D-47DC-8A42-29D1A9F641B2}" destId="{865E7DB3-4C31-4F0C-BC10-C3540690BA84}" srcOrd="0" destOrd="0" presId="urn:microsoft.com/office/officeart/2008/layout/LinedList"/>
    <dgm:cxn modelId="{504DD33B-D94A-455B-97B9-5A23B315939A}" srcId="{BB4483F3-0BFB-4E70-82F6-14A3CE0A4D89}" destId="{3DD96C36-EE2C-4D44-BCF6-357A4CE77114}" srcOrd="2" destOrd="0" parTransId="{F01C4558-66A8-4D5A-822A-8AE08EF3D315}" sibTransId="{5D492E83-E2CF-4121-8676-94D769DDAE26}"/>
    <dgm:cxn modelId="{9619E4CE-4D14-473A-A50B-1C4484DF9638}" type="presOf" srcId="{BB4483F3-0BFB-4E70-82F6-14A3CE0A4D89}" destId="{4213C49F-0992-41CB-BA69-EBE55CDE8D6C}" srcOrd="0" destOrd="0" presId="urn:microsoft.com/office/officeart/2008/layout/LinedList"/>
    <dgm:cxn modelId="{5E4563ED-76AB-4E6F-A977-2FA78A8229B7}" srcId="{BB4483F3-0BFB-4E70-82F6-14A3CE0A4D89}" destId="{D45E7886-C6E5-4B87-9037-DB0DB5FCE964}" srcOrd="0" destOrd="0" parTransId="{260A5ECC-ABDE-401C-8A53-A0FAF74CFA8A}" sibTransId="{F8B7D586-D240-478A-804C-D289678C317F}"/>
    <dgm:cxn modelId="{5B744CE7-D069-4D9A-A9D0-1EF7612BC006}" type="presParOf" srcId="{4213C49F-0992-41CB-BA69-EBE55CDE8D6C}" destId="{47EFED44-6F8C-4CC2-A7CA-75E341C87ACA}" srcOrd="0" destOrd="0" presId="urn:microsoft.com/office/officeart/2008/layout/LinedList"/>
    <dgm:cxn modelId="{396A112F-B9B2-43D1-886F-EEE9F11DFAA7}" type="presParOf" srcId="{4213C49F-0992-41CB-BA69-EBE55CDE8D6C}" destId="{FDBEB20D-FDEC-40E1-8321-3C736110D8CE}" srcOrd="1" destOrd="0" presId="urn:microsoft.com/office/officeart/2008/layout/LinedList"/>
    <dgm:cxn modelId="{F7BED1D8-D7BE-4F0E-999A-DAD2AEFC7E18}" type="presParOf" srcId="{FDBEB20D-FDEC-40E1-8321-3C736110D8CE}" destId="{5DB6F192-7F51-4827-9738-DE5C807CBDDB}" srcOrd="0" destOrd="0" presId="urn:microsoft.com/office/officeart/2008/layout/LinedList"/>
    <dgm:cxn modelId="{4D6C0C52-85F9-483B-9055-F8C28E5C9393}" type="presParOf" srcId="{FDBEB20D-FDEC-40E1-8321-3C736110D8CE}" destId="{D5DBE942-E9FF-480A-8F23-B3A8E24DF698}" srcOrd="1" destOrd="0" presId="urn:microsoft.com/office/officeart/2008/layout/LinedList"/>
    <dgm:cxn modelId="{B038D50F-3100-4673-A0CA-00B08F2FFD33}" type="presParOf" srcId="{4213C49F-0992-41CB-BA69-EBE55CDE8D6C}" destId="{0B40B858-3DE4-442C-943F-21CDAD43E630}" srcOrd="2" destOrd="0" presId="urn:microsoft.com/office/officeart/2008/layout/LinedList"/>
    <dgm:cxn modelId="{934D20C4-8F69-4018-8616-EB8A4B7D0A52}" type="presParOf" srcId="{4213C49F-0992-41CB-BA69-EBE55CDE8D6C}" destId="{F3B99154-63FD-49BF-8116-3BE8E3C1D92F}" srcOrd="3" destOrd="0" presId="urn:microsoft.com/office/officeart/2008/layout/LinedList"/>
    <dgm:cxn modelId="{706F2A66-02E3-46D8-9CEB-B52E39C0DB04}" type="presParOf" srcId="{F3B99154-63FD-49BF-8116-3BE8E3C1D92F}" destId="{865E7DB3-4C31-4F0C-BC10-C3540690BA84}" srcOrd="0" destOrd="0" presId="urn:microsoft.com/office/officeart/2008/layout/LinedList"/>
    <dgm:cxn modelId="{66950D77-4FC4-4165-9731-4EFC4A5C2F47}" type="presParOf" srcId="{F3B99154-63FD-49BF-8116-3BE8E3C1D92F}" destId="{4791D09A-D5AA-454F-9040-DA1E09737879}" srcOrd="1" destOrd="0" presId="urn:microsoft.com/office/officeart/2008/layout/LinedList"/>
    <dgm:cxn modelId="{8B34D6A1-85C5-49BF-962F-3AE29917C2C4}" type="presParOf" srcId="{4213C49F-0992-41CB-BA69-EBE55CDE8D6C}" destId="{0F2CB3AB-A21D-4921-B3CA-950AAB1C9375}" srcOrd="4" destOrd="0" presId="urn:microsoft.com/office/officeart/2008/layout/LinedList"/>
    <dgm:cxn modelId="{856F2CDE-19D1-4209-8A1C-6510EED81BE2}" type="presParOf" srcId="{4213C49F-0992-41CB-BA69-EBE55CDE8D6C}" destId="{B1EF2043-8AF1-4487-B033-F43090175A61}" srcOrd="5" destOrd="0" presId="urn:microsoft.com/office/officeart/2008/layout/LinedList"/>
    <dgm:cxn modelId="{2389C82E-C305-47E5-9390-8160AB550743}" type="presParOf" srcId="{B1EF2043-8AF1-4487-B033-F43090175A61}" destId="{C5E202C6-EC24-4CFB-9FC6-D0D46CB853F3}" srcOrd="0" destOrd="0" presId="urn:microsoft.com/office/officeart/2008/layout/LinedList"/>
    <dgm:cxn modelId="{4735E143-F5CC-488D-889A-2758D03D4A8A}" type="presParOf" srcId="{B1EF2043-8AF1-4487-B033-F43090175A61}" destId="{B6F05BCB-EFAC-4637-9AD0-F7291046F8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1752C6-5AFE-453A-834C-8658FAFFF302}"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93137C39-ED66-4D8D-96AA-74A2C1717BA1}">
      <dgm:prSet/>
      <dgm:spPr/>
      <dgm:t>
        <a:bodyPr/>
        <a:lstStyle/>
        <a:p>
          <a:pPr>
            <a:lnSpc>
              <a:spcPct val="100000"/>
            </a:lnSpc>
          </a:pPr>
          <a:r>
            <a:rPr lang="en-US"/>
            <a:t>Consists of measurable data points representing business metrics like sales revenue, quantity sold, etc.</a:t>
          </a:r>
        </a:p>
      </dgm:t>
    </dgm:pt>
    <dgm:pt modelId="{C2729A29-F7D9-457D-A630-2A68AABC637C}" type="parTrans" cxnId="{02BDB310-B3BC-49D7-8DC0-1C4C64D727F2}">
      <dgm:prSet/>
      <dgm:spPr/>
      <dgm:t>
        <a:bodyPr/>
        <a:lstStyle/>
        <a:p>
          <a:endParaRPr lang="en-US"/>
        </a:p>
      </dgm:t>
    </dgm:pt>
    <dgm:pt modelId="{D64CD846-D45F-49FB-9B11-88660E38AAFA}" type="sibTrans" cxnId="{02BDB310-B3BC-49D7-8DC0-1C4C64D727F2}">
      <dgm:prSet/>
      <dgm:spPr/>
      <dgm:t>
        <a:bodyPr/>
        <a:lstStyle/>
        <a:p>
          <a:endParaRPr lang="en-US"/>
        </a:p>
      </dgm:t>
    </dgm:pt>
    <dgm:pt modelId="{0205C432-C962-4890-B5D6-399F26D5F147}">
      <dgm:prSet/>
      <dgm:spPr/>
      <dgm:t>
        <a:bodyPr/>
        <a:lstStyle/>
        <a:p>
          <a:pPr>
            <a:lnSpc>
              <a:spcPct val="100000"/>
            </a:lnSpc>
          </a:pPr>
          <a:r>
            <a:rPr lang="en-US"/>
            <a:t>Aggregated Values: Summarized insights into business performance</a:t>
          </a:r>
        </a:p>
      </dgm:t>
    </dgm:pt>
    <dgm:pt modelId="{C0F730DC-4CE7-4EF0-A3EA-278467D6AF9A}" type="parTrans" cxnId="{5D4DB61C-5636-4251-8F01-8C4B14D15523}">
      <dgm:prSet/>
      <dgm:spPr/>
      <dgm:t>
        <a:bodyPr/>
        <a:lstStyle/>
        <a:p>
          <a:endParaRPr lang="en-US"/>
        </a:p>
      </dgm:t>
    </dgm:pt>
    <dgm:pt modelId="{B79B767A-DFDF-459E-9751-FF82C080A674}" type="sibTrans" cxnId="{5D4DB61C-5636-4251-8F01-8C4B14D15523}">
      <dgm:prSet/>
      <dgm:spPr/>
      <dgm:t>
        <a:bodyPr/>
        <a:lstStyle/>
        <a:p>
          <a:endParaRPr lang="en-US"/>
        </a:p>
      </dgm:t>
    </dgm:pt>
    <dgm:pt modelId="{5B387BB1-8D93-4995-93A7-A7D9AB2E9FD3}">
      <dgm:prSet/>
      <dgm:spPr/>
      <dgm:t>
        <a:bodyPr/>
        <a:lstStyle/>
        <a:p>
          <a:pPr>
            <a:lnSpc>
              <a:spcPct val="100000"/>
            </a:lnSpc>
          </a:pPr>
          <a:r>
            <a:rPr lang="en-US"/>
            <a:t>Dimensions: Descriptive attributes providing context to the facts</a:t>
          </a:r>
        </a:p>
      </dgm:t>
    </dgm:pt>
    <dgm:pt modelId="{DDEA7511-F9E8-4394-A030-A5C471107C61}" type="parTrans" cxnId="{74C287F3-7C20-4A13-9B23-8B9F30384958}">
      <dgm:prSet/>
      <dgm:spPr/>
      <dgm:t>
        <a:bodyPr/>
        <a:lstStyle/>
        <a:p>
          <a:endParaRPr lang="en-US"/>
        </a:p>
      </dgm:t>
    </dgm:pt>
    <dgm:pt modelId="{20D86583-1D1D-4153-BE0F-D416518091A7}" type="sibTrans" cxnId="{74C287F3-7C20-4A13-9B23-8B9F30384958}">
      <dgm:prSet/>
      <dgm:spPr/>
      <dgm:t>
        <a:bodyPr/>
        <a:lstStyle/>
        <a:p>
          <a:endParaRPr lang="en-US"/>
        </a:p>
      </dgm:t>
    </dgm:pt>
    <dgm:pt modelId="{0ED0020D-6388-4C5C-ADC8-129B1CBE7583}" type="pres">
      <dgm:prSet presAssocID="{0F1752C6-5AFE-453A-834C-8658FAFFF302}" presName="root" presStyleCnt="0">
        <dgm:presLayoutVars>
          <dgm:dir/>
          <dgm:resizeHandles val="exact"/>
        </dgm:presLayoutVars>
      </dgm:prSet>
      <dgm:spPr/>
    </dgm:pt>
    <dgm:pt modelId="{C715025A-1B77-4AE6-A99A-36BB49CD1A93}" type="pres">
      <dgm:prSet presAssocID="{93137C39-ED66-4D8D-96AA-74A2C1717BA1}" presName="compNode" presStyleCnt="0"/>
      <dgm:spPr/>
    </dgm:pt>
    <dgm:pt modelId="{761025BA-9AA7-4D3B-921A-8A741F115949}" type="pres">
      <dgm:prSet presAssocID="{93137C39-ED66-4D8D-96AA-74A2C1717BA1}" presName="bgRect" presStyleLbl="bgShp" presStyleIdx="0" presStyleCnt="3"/>
      <dgm:spPr/>
    </dgm:pt>
    <dgm:pt modelId="{F2C5AE71-A2A2-4046-A0C9-D11E5DE0A6A3}" type="pres">
      <dgm:prSet presAssocID="{93137C39-ED66-4D8D-96AA-74A2C1717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BBEBA5D-72EC-4DDE-80A6-FA04A2F4B3E9}" type="pres">
      <dgm:prSet presAssocID="{93137C39-ED66-4D8D-96AA-74A2C1717BA1}" presName="spaceRect" presStyleCnt="0"/>
      <dgm:spPr/>
    </dgm:pt>
    <dgm:pt modelId="{6747A683-407E-4C9C-AD33-3D0130635027}" type="pres">
      <dgm:prSet presAssocID="{93137C39-ED66-4D8D-96AA-74A2C1717BA1}" presName="parTx" presStyleLbl="revTx" presStyleIdx="0" presStyleCnt="3">
        <dgm:presLayoutVars>
          <dgm:chMax val="0"/>
          <dgm:chPref val="0"/>
        </dgm:presLayoutVars>
      </dgm:prSet>
      <dgm:spPr/>
    </dgm:pt>
    <dgm:pt modelId="{03EB40BC-4F51-462C-9928-CFD82D24575B}" type="pres">
      <dgm:prSet presAssocID="{D64CD846-D45F-49FB-9B11-88660E38AAFA}" presName="sibTrans" presStyleCnt="0"/>
      <dgm:spPr/>
    </dgm:pt>
    <dgm:pt modelId="{05F1090E-18EB-4C84-8E98-CDB3C03B01A4}" type="pres">
      <dgm:prSet presAssocID="{0205C432-C962-4890-B5D6-399F26D5F147}" presName="compNode" presStyleCnt="0"/>
      <dgm:spPr/>
    </dgm:pt>
    <dgm:pt modelId="{5DB91C32-45FF-4CE8-9959-2B1A6B90BA62}" type="pres">
      <dgm:prSet presAssocID="{0205C432-C962-4890-B5D6-399F26D5F147}" presName="bgRect" presStyleLbl="bgShp" presStyleIdx="1" presStyleCnt="3"/>
      <dgm:spPr/>
    </dgm:pt>
    <dgm:pt modelId="{17D53ECA-D048-427C-8D31-4EBD64BBCA7B}" type="pres">
      <dgm:prSet presAssocID="{0205C432-C962-4890-B5D6-399F26D5F1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73D56FF-8C43-4A26-9EF1-7ADE9975B71E}" type="pres">
      <dgm:prSet presAssocID="{0205C432-C962-4890-B5D6-399F26D5F147}" presName="spaceRect" presStyleCnt="0"/>
      <dgm:spPr/>
    </dgm:pt>
    <dgm:pt modelId="{612255CF-9AD5-4797-B4A2-582B37971CAA}" type="pres">
      <dgm:prSet presAssocID="{0205C432-C962-4890-B5D6-399F26D5F147}" presName="parTx" presStyleLbl="revTx" presStyleIdx="1" presStyleCnt="3">
        <dgm:presLayoutVars>
          <dgm:chMax val="0"/>
          <dgm:chPref val="0"/>
        </dgm:presLayoutVars>
      </dgm:prSet>
      <dgm:spPr/>
    </dgm:pt>
    <dgm:pt modelId="{4F766002-A300-41B9-A6BB-E36BECBF9B3B}" type="pres">
      <dgm:prSet presAssocID="{B79B767A-DFDF-459E-9751-FF82C080A674}" presName="sibTrans" presStyleCnt="0"/>
      <dgm:spPr/>
    </dgm:pt>
    <dgm:pt modelId="{726E332D-742B-4678-9ABB-E6BC32D0D1D1}" type="pres">
      <dgm:prSet presAssocID="{5B387BB1-8D93-4995-93A7-A7D9AB2E9FD3}" presName="compNode" presStyleCnt="0"/>
      <dgm:spPr/>
    </dgm:pt>
    <dgm:pt modelId="{2F789134-B165-420E-988C-FC3E55BC2FF6}" type="pres">
      <dgm:prSet presAssocID="{5B387BB1-8D93-4995-93A7-A7D9AB2E9FD3}" presName="bgRect" presStyleLbl="bgShp" presStyleIdx="2" presStyleCnt="3"/>
      <dgm:spPr/>
    </dgm:pt>
    <dgm:pt modelId="{8D7D14FB-EADA-40A7-9ABC-0AA39EAF19A2}" type="pres">
      <dgm:prSet presAssocID="{5B387BB1-8D93-4995-93A7-A7D9AB2E9F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38677D8-FCA4-4D7E-8D1F-351901EE2C76}" type="pres">
      <dgm:prSet presAssocID="{5B387BB1-8D93-4995-93A7-A7D9AB2E9FD3}" presName="spaceRect" presStyleCnt="0"/>
      <dgm:spPr/>
    </dgm:pt>
    <dgm:pt modelId="{C7056F3F-3490-4A5E-ADC9-3AE448935702}" type="pres">
      <dgm:prSet presAssocID="{5B387BB1-8D93-4995-93A7-A7D9AB2E9FD3}" presName="parTx" presStyleLbl="revTx" presStyleIdx="2" presStyleCnt="3">
        <dgm:presLayoutVars>
          <dgm:chMax val="0"/>
          <dgm:chPref val="0"/>
        </dgm:presLayoutVars>
      </dgm:prSet>
      <dgm:spPr/>
    </dgm:pt>
  </dgm:ptLst>
  <dgm:cxnLst>
    <dgm:cxn modelId="{02BDB310-B3BC-49D7-8DC0-1C4C64D727F2}" srcId="{0F1752C6-5AFE-453A-834C-8658FAFFF302}" destId="{93137C39-ED66-4D8D-96AA-74A2C1717BA1}" srcOrd="0" destOrd="0" parTransId="{C2729A29-F7D9-457D-A630-2A68AABC637C}" sibTransId="{D64CD846-D45F-49FB-9B11-88660E38AAFA}"/>
    <dgm:cxn modelId="{5D4DB61C-5636-4251-8F01-8C4B14D15523}" srcId="{0F1752C6-5AFE-453A-834C-8658FAFFF302}" destId="{0205C432-C962-4890-B5D6-399F26D5F147}" srcOrd="1" destOrd="0" parTransId="{C0F730DC-4CE7-4EF0-A3EA-278467D6AF9A}" sibTransId="{B79B767A-DFDF-459E-9751-FF82C080A674}"/>
    <dgm:cxn modelId="{19C6029F-354A-4945-A289-645C90151530}" type="presOf" srcId="{0205C432-C962-4890-B5D6-399F26D5F147}" destId="{612255CF-9AD5-4797-B4A2-582B37971CAA}" srcOrd="0" destOrd="0" presId="urn:microsoft.com/office/officeart/2018/2/layout/IconVerticalSolidList"/>
    <dgm:cxn modelId="{91D892C7-F300-4784-9316-43322A231D2D}" type="presOf" srcId="{93137C39-ED66-4D8D-96AA-74A2C1717BA1}" destId="{6747A683-407E-4C9C-AD33-3D0130635027}" srcOrd="0" destOrd="0" presId="urn:microsoft.com/office/officeart/2018/2/layout/IconVerticalSolidList"/>
    <dgm:cxn modelId="{34F392CB-FBD3-409A-9344-0B5A31BC29A6}" type="presOf" srcId="{0F1752C6-5AFE-453A-834C-8658FAFFF302}" destId="{0ED0020D-6388-4C5C-ADC8-129B1CBE7583}" srcOrd="0" destOrd="0" presId="urn:microsoft.com/office/officeart/2018/2/layout/IconVerticalSolidList"/>
    <dgm:cxn modelId="{680CACE9-5AA1-4F2D-A6EF-F9DA58CF992E}" type="presOf" srcId="{5B387BB1-8D93-4995-93A7-A7D9AB2E9FD3}" destId="{C7056F3F-3490-4A5E-ADC9-3AE448935702}" srcOrd="0" destOrd="0" presId="urn:microsoft.com/office/officeart/2018/2/layout/IconVerticalSolidList"/>
    <dgm:cxn modelId="{74C287F3-7C20-4A13-9B23-8B9F30384958}" srcId="{0F1752C6-5AFE-453A-834C-8658FAFFF302}" destId="{5B387BB1-8D93-4995-93A7-A7D9AB2E9FD3}" srcOrd="2" destOrd="0" parTransId="{DDEA7511-F9E8-4394-A030-A5C471107C61}" sibTransId="{20D86583-1D1D-4153-BE0F-D416518091A7}"/>
    <dgm:cxn modelId="{5E8D04F1-D53C-47A5-9D62-5B6D6F4DE914}" type="presParOf" srcId="{0ED0020D-6388-4C5C-ADC8-129B1CBE7583}" destId="{C715025A-1B77-4AE6-A99A-36BB49CD1A93}" srcOrd="0" destOrd="0" presId="urn:microsoft.com/office/officeart/2018/2/layout/IconVerticalSolidList"/>
    <dgm:cxn modelId="{45D59959-2E47-4610-BDE5-3D434778A74B}" type="presParOf" srcId="{C715025A-1B77-4AE6-A99A-36BB49CD1A93}" destId="{761025BA-9AA7-4D3B-921A-8A741F115949}" srcOrd="0" destOrd="0" presId="urn:microsoft.com/office/officeart/2018/2/layout/IconVerticalSolidList"/>
    <dgm:cxn modelId="{30259B9D-CC40-43F6-BA1D-1DC262BDB737}" type="presParOf" srcId="{C715025A-1B77-4AE6-A99A-36BB49CD1A93}" destId="{F2C5AE71-A2A2-4046-A0C9-D11E5DE0A6A3}" srcOrd="1" destOrd="0" presId="urn:microsoft.com/office/officeart/2018/2/layout/IconVerticalSolidList"/>
    <dgm:cxn modelId="{E6590A5E-F5AA-420F-92D0-64CEAC957564}" type="presParOf" srcId="{C715025A-1B77-4AE6-A99A-36BB49CD1A93}" destId="{FBBEBA5D-72EC-4DDE-80A6-FA04A2F4B3E9}" srcOrd="2" destOrd="0" presId="urn:microsoft.com/office/officeart/2018/2/layout/IconVerticalSolidList"/>
    <dgm:cxn modelId="{B594F867-378C-4553-AF3D-585A6476C63A}" type="presParOf" srcId="{C715025A-1B77-4AE6-A99A-36BB49CD1A93}" destId="{6747A683-407E-4C9C-AD33-3D0130635027}" srcOrd="3" destOrd="0" presId="urn:microsoft.com/office/officeart/2018/2/layout/IconVerticalSolidList"/>
    <dgm:cxn modelId="{1F19C922-D572-442D-A877-50A7ECC941CE}" type="presParOf" srcId="{0ED0020D-6388-4C5C-ADC8-129B1CBE7583}" destId="{03EB40BC-4F51-462C-9928-CFD82D24575B}" srcOrd="1" destOrd="0" presId="urn:microsoft.com/office/officeart/2018/2/layout/IconVerticalSolidList"/>
    <dgm:cxn modelId="{FE4DA971-49CE-4812-B8AD-0A722FF5A6F3}" type="presParOf" srcId="{0ED0020D-6388-4C5C-ADC8-129B1CBE7583}" destId="{05F1090E-18EB-4C84-8E98-CDB3C03B01A4}" srcOrd="2" destOrd="0" presId="urn:microsoft.com/office/officeart/2018/2/layout/IconVerticalSolidList"/>
    <dgm:cxn modelId="{75AFA781-14C6-46AB-A944-A1E142303F47}" type="presParOf" srcId="{05F1090E-18EB-4C84-8E98-CDB3C03B01A4}" destId="{5DB91C32-45FF-4CE8-9959-2B1A6B90BA62}" srcOrd="0" destOrd="0" presId="urn:microsoft.com/office/officeart/2018/2/layout/IconVerticalSolidList"/>
    <dgm:cxn modelId="{B4050CF7-6995-47E8-92E3-045556A97744}" type="presParOf" srcId="{05F1090E-18EB-4C84-8E98-CDB3C03B01A4}" destId="{17D53ECA-D048-427C-8D31-4EBD64BBCA7B}" srcOrd="1" destOrd="0" presId="urn:microsoft.com/office/officeart/2018/2/layout/IconVerticalSolidList"/>
    <dgm:cxn modelId="{F8375703-6FC2-40E4-9FFA-F17B255BB2F1}" type="presParOf" srcId="{05F1090E-18EB-4C84-8E98-CDB3C03B01A4}" destId="{673D56FF-8C43-4A26-9EF1-7ADE9975B71E}" srcOrd="2" destOrd="0" presId="urn:microsoft.com/office/officeart/2018/2/layout/IconVerticalSolidList"/>
    <dgm:cxn modelId="{DFBF2EFF-3054-4517-AFE3-D819235A239A}" type="presParOf" srcId="{05F1090E-18EB-4C84-8E98-CDB3C03B01A4}" destId="{612255CF-9AD5-4797-B4A2-582B37971CAA}" srcOrd="3" destOrd="0" presId="urn:microsoft.com/office/officeart/2018/2/layout/IconVerticalSolidList"/>
    <dgm:cxn modelId="{6FAD2F4A-4979-435B-A74A-E4414E90761F}" type="presParOf" srcId="{0ED0020D-6388-4C5C-ADC8-129B1CBE7583}" destId="{4F766002-A300-41B9-A6BB-E36BECBF9B3B}" srcOrd="3" destOrd="0" presId="urn:microsoft.com/office/officeart/2018/2/layout/IconVerticalSolidList"/>
    <dgm:cxn modelId="{B6B0B3D3-5EA1-4E3B-AFA0-E151E6686386}" type="presParOf" srcId="{0ED0020D-6388-4C5C-ADC8-129B1CBE7583}" destId="{726E332D-742B-4678-9ABB-E6BC32D0D1D1}" srcOrd="4" destOrd="0" presId="urn:microsoft.com/office/officeart/2018/2/layout/IconVerticalSolidList"/>
    <dgm:cxn modelId="{434DB2DC-C5D5-4DDD-B3EB-7D88097808C5}" type="presParOf" srcId="{726E332D-742B-4678-9ABB-E6BC32D0D1D1}" destId="{2F789134-B165-420E-988C-FC3E55BC2FF6}" srcOrd="0" destOrd="0" presId="urn:microsoft.com/office/officeart/2018/2/layout/IconVerticalSolidList"/>
    <dgm:cxn modelId="{8606F976-E66C-4FF9-BB63-494E560547A5}" type="presParOf" srcId="{726E332D-742B-4678-9ABB-E6BC32D0D1D1}" destId="{8D7D14FB-EADA-40A7-9ABC-0AA39EAF19A2}" srcOrd="1" destOrd="0" presId="urn:microsoft.com/office/officeart/2018/2/layout/IconVerticalSolidList"/>
    <dgm:cxn modelId="{F894C8A9-873F-41C5-9A4A-27F53A8E6E8A}" type="presParOf" srcId="{726E332D-742B-4678-9ABB-E6BC32D0D1D1}" destId="{E38677D8-FCA4-4D7E-8D1F-351901EE2C76}" srcOrd="2" destOrd="0" presId="urn:microsoft.com/office/officeart/2018/2/layout/IconVerticalSolidList"/>
    <dgm:cxn modelId="{7DECDC6B-B583-438B-A8C4-73408B92211F}" type="presParOf" srcId="{726E332D-742B-4678-9ABB-E6BC32D0D1D1}" destId="{C7056F3F-3490-4A5E-ADC9-3AE4489357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3E1F5A-892C-468D-BC00-A2E82F16304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379F304D-B35B-426D-AA34-BB8A2E844AB7}">
      <dgm:prSet/>
      <dgm:spPr/>
      <dgm:t>
        <a:bodyPr/>
        <a:lstStyle/>
        <a:p>
          <a:pPr>
            <a:lnSpc>
              <a:spcPct val="100000"/>
            </a:lnSpc>
          </a:pPr>
          <a:r>
            <a:rPr lang="en-US"/>
            <a:t>The Star Schema in Power BI organizes data into a central fact table surrounded by dimension tables, forming a simple and intuitive structure. </a:t>
          </a:r>
        </a:p>
      </dgm:t>
    </dgm:pt>
    <dgm:pt modelId="{4EDCC69E-B32A-4F9B-B59D-99E1E30FAA8A}" type="parTrans" cxnId="{726C6793-7479-4B6B-B34E-C57D3F2BCF7D}">
      <dgm:prSet/>
      <dgm:spPr/>
      <dgm:t>
        <a:bodyPr/>
        <a:lstStyle/>
        <a:p>
          <a:endParaRPr lang="en-US"/>
        </a:p>
      </dgm:t>
    </dgm:pt>
    <dgm:pt modelId="{9F23E324-7D9E-419C-A009-FD363FB12318}" type="sibTrans" cxnId="{726C6793-7479-4B6B-B34E-C57D3F2BCF7D}">
      <dgm:prSet/>
      <dgm:spPr/>
      <dgm:t>
        <a:bodyPr/>
        <a:lstStyle/>
        <a:p>
          <a:pPr>
            <a:lnSpc>
              <a:spcPct val="100000"/>
            </a:lnSpc>
          </a:pPr>
          <a:endParaRPr lang="en-US"/>
        </a:p>
      </dgm:t>
    </dgm:pt>
    <dgm:pt modelId="{7ED08F1C-FF47-4746-8AB8-AE8EA98543B3}">
      <dgm:prSet/>
      <dgm:spPr/>
      <dgm:t>
        <a:bodyPr/>
        <a:lstStyle/>
        <a:p>
          <a:pPr>
            <a:lnSpc>
              <a:spcPct val="100000"/>
            </a:lnSpc>
          </a:pPr>
          <a:r>
            <a:rPr lang="en-US"/>
            <a:t>It accelerates data analysis by linking numerical facts in the fact table with descriptive attributes  in dimension tables.</a:t>
          </a:r>
        </a:p>
      </dgm:t>
    </dgm:pt>
    <dgm:pt modelId="{EE3DA2CA-4292-4AAE-9C9D-42AEC7415282}" type="parTrans" cxnId="{F243E1E0-9A49-47F9-BA7C-D7B4E58EA51E}">
      <dgm:prSet/>
      <dgm:spPr/>
      <dgm:t>
        <a:bodyPr/>
        <a:lstStyle/>
        <a:p>
          <a:endParaRPr lang="en-US"/>
        </a:p>
      </dgm:t>
    </dgm:pt>
    <dgm:pt modelId="{6523E13F-372E-4FA1-8776-43C1D6ABDCB4}" type="sibTrans" cxnId="{F243E1E0-9A49-47F9-BA7C-D7B4E58EA51E}">
      <dgm:prSet/>
      <dgm:spPr/>
      <dgm:t>
        <a:bodyPr/>
        <a:lstStyle/>
        <a:p>
          <a:pPr>
            <a:lnSpc>
              <a:spcPct val="100000"/>
            </a:lnSpc>
          </a:pPr>
          <a:endParaRPr lang="en-US"/>
        </a:p>
      </dgm:t>
    </dgm:pt>
    <dgm:pt modelId="{8AD2F6DB-464E-4C4D-B4A4-DFE964B231ED}">
      <dgm:prSet/>
      <dgm:spPr/>
      <dgm:t>
        <a:bodyPr/>
        <a:lstStyle/>
        <a:p>
          <a:pPr>
            <a:lnSpc>
              <a:spcPct val="100000"/>
            </a:lnSpc>
          </a:pPr>
          <a:r>
            <a:rPr lang="en-US"/>
            <a:t>Optimizing query performance and facilitating comprehensive reporting.</a:t>
          </a:r>
        </a:p>
      </dgm:t>
    </dgm:pt>
    <dgm:pt modelId="{620B7E78-493E-48F2-888A-DE1ABC540842}" type="parTrans" cxnId="{FA79BE04-2FEA-4306-9B8C-D408BE741235}">
      <dgm:prSet/>
      <dgm:spPr/>
      <dgm:t>
        <a:bodyPr/>
        <a:lstStyle/>
        <a:p>
          <a:endParaRPr lang="en-US"/>
        </a:p>
      </dgm:t>
    </dgm:pt>
    <dgm:pt modelId="{ACAF56FF-EDE6-485A-9AD9-7310442F15F2}" type="sibTrans" cxnId="{FA79BE04-2FEA-4306-9B8C-D408BE741235}">
      <dgm:prSet/>
      <dgm:spPr/>
      <dgm:t>
        <a:bodyPr/>
        <a:lstStyle/>
        <a:p>
          <a:endParaRPr lang="en-US"/>
        </a:p>
      </dgm:t>
    </dgm:pt>
    <dgm:pt modelId="{7AC398AA-1698-4B81-9D64-9CB55AAF5F7D}" type="pres">
      <dgm:prSet presAssocID="{903E1F5A-892C-468D-BC00-A2E82F163044}" presName="root" presStyleCnt="0">
        <dgm:presLayoutVars>
          <dgm:dir/>
          <dgm:resizeHandles val="exact"/>
        </dgm:presLayoutVars>
      </dgm:prSet>
      <dgm:spPr/>
    </dgm:pt>
    <dgm:pt modelId="{C31637A3-C137-4561-854B-FB2BC1433132}" type="pres">
      <dgm:prSet presAssocID="{379F304D-B35B-426D-AA34-BB8A2E844AB7}" presName="compNode" presStyleCnt="0"/>
      <dgm:spPr/>
    </dgm:pt>
    <dgm:pt modelId="{6788111F-91BE-4A9F-86A0-B535D6947A14}" type="pres">
      <dgm:prSet presAssocID="{379F304D-B35B-426D-AA34-BB8A2E844AB7}" presName="bgRect" presStyleLbl="bgShp" presStyleIdx="0" presStyleCnt="3"/>
      <dgm:spPr/>
    </dgm:pt>
    <dgm:pt modelId="{27416D7E-04B5-4C81-A835-74584E58BA3F}" type="pres">
      <dgm:prSet presAssocID="{379F304D-B35B-426D-AA34-BB8A2E844A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61ADF652-99B9-4B2A-BCA3-EAA856F544FC}" type="pres">
      <dgm:prSet presAssocID="{379F304D-B35B-426D-AA34-BB8A2E844AB7}" presName="spaceRect" presStyleCnt="0"/>
      <dgm:spPr/>
    </dgm:pt>
    <dgm:pt modelId="{DEFF3502-16D2-42C5-B8E1-E7344E72C35D}" type="pres">
      <dgm:prSet presAssocID="{379F304D-B35B-426D-AA34-BB8A2E844AB7}" presName="parTx" presStyleLbl="revTx" presStyleIdx="0" presStyleCnt="3">
        <dgm:presLayoutVars>
          <dgm:chMax val="0"/>
          <dgm:chPref val="0"/>
        </dgm:presLayoutVars>
      </dgm:prSet>
      <dgm:spPr/>
    </dgm:pt>
    <dgm:pt modelId="{A86715DE-3B90-44D0-887D-47D7BDA35ED9}" type="pres">
      <dgm:prSet presAssocID="{9F23E324-7D9E-419C-A009-FD363FB12318}" presName="sibTrans" presStyleCnt="0"/>
      <dgm:spPr/>
    </dgm:pt>
    <dgm:pt modelId="{78CCC15A-2191-4F00-9FF9-050B1DF1B980}" type="pres">
      <dgm:prSet presAssocID="{7ED08F1C-FF47-4746-8AB8-AE8EA98543B3}" presName="compNode" presStyleCnt="0"/>
      <dgm:spPr/>
    </dgm:pt>
    <dgm:pt modelId="{D92FCD5C-7EB0-4D84-907D-107E0EDF6A54}" type="pres">
      <dgm:prSet presAssocID="{7ED08F1C-FF47-4746-8AB8-AE8EA98543B3}" presName="bgRect" presStyleLbl="bgShp" presStyleIdx="1" presStyleCnt="3"/>
      <dgm:spPr/>
    </dgm:pt>
    <dgm:pt modelId="{EB340047-1D53-4DEE-B8B8-AA0B9196D1C7}" type="pres">
      <dgm:prSet presAssocID="{7ED08F1C-FF47-4746-8AB8-AE8EA98543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37D4DAC-38E7-441E-9CC4-B0924C2E1E4D}" type="pres">
      <dgm:prSet presAssocID="{7ED08F1C-FF47-4746-8AB8-AE8EA98543B3}" presName="spaceRect" presStyleCnt="0"/>
      <dgm:spPr/>
    </dgm:pt>
    <dgm:pt modelId="{C1BCC2A5-829A-43A8-9BDF-81FD78620538}" type="pres">
      <dgm:prSet presAssocID="{7ED08F1C-FF47-4746-8AB8-AE8EA98543B3}" presName="parTx" presStyleLbl="revTx" presStyleIdx="1" presStyleCnt="3">
        <dgm:presLayoutVars>
          <dgm:chMax val="0"/>
          <dgm:chPref val="0"/>
        </dgm:presLayoutVars>
      </dgm:prSet>
      <dgm:spPr/>
    </dgm:pt>
    <dgm:pt modelId="{9A4B48E3-D9C6-4309-88EF-52B97E80EEF0}" type="pres">
      <dgm:prSet presAssocID="{6523E13F-372E-4FA1-8776-43C1D6ABDCB4}" presName="sibTrans" presStyleCnt="0"/>
      <dgm:spPr/>
    </dgm:pt>
    <dgm:pt modelId="{3A5A9359-73E0-4027-97DA-0B5935496D2E}" type="pres">
      <dgm:prSet presAssocID="{8AD2F6DB-464E-4C4D-B4A4-DFE964B231ED}" presName="compNode" presStyleCnt="0"/>
      <dgm:spPr/>
    </dgm:pt>
    <dgm:pt modelId="{6A8DB1A2-C042-4B2F-8B79-0AAFABD53270}" type="pres">
      <dgm:prSet presAssocID="{8AD2F6DB-464E-4C4D-B4A4-DFE964B231ED}" presName="bgRect" presStyleLbl="bgShp" presStyleIdx="2" presStyleCnt="3"/>
      <dgm:spPr/>
    </dgm:pt>
    <dgm:pt modelId="{509B4B67-C5DE-438F-A2BE-CD585D412A11}" type="pres">
      <dgm:prSet presAssocID="{8AD2F6DB-464E-4C4D-B4A4-DFE964B231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A42DD78-8758-4BC5-8B92-C5D7DE9754F4}" type="pres">
      <dgm:prSet presAssocID="{8AD2F6DB-464E-4C4D-B4A4-DFE964B231ED}" presName="spaceRect" presStyleCnt="0"/>
      <dgm:spPr/>
    </dgm:pt>
    <dgm:pt modelId="{2A2A84E5-2C66-403A-9837-B7D6E1500C68}" type="pres">
      <dgm:prSet presAssocID="{8AD2F6DB-464E-4C4D-B4A4-DFE964B231ED}" presName="parTx" presStyleLbl="revTx" presStyleIdx="2" presStyleCnt="3">
        <dgm:presLayoutVars>
          <dgm:chMax val="0"/>
          <dgm:chPref val="0"/>
        </dgm:presLayoutVars>
      </dgm:prSet>
      <dgm:spPr/>
    </dgm:pt>
  </dgm:ptLst>
  <dgm:cxnLst>
    <dgm:cxn modelId="{FA79BE04-2FEA-4306-9B8C-D408BE741235}" srcId="{903E1F5A-892C-468D-BC00-A2E82F163044}" destId="{8AD2F6DB-464E-4C4D-B4A4-DFE964B231ED}" srcOrd="2" destOrd="0" parTransId="{620B7E78-493E-48F2-888A-DE1ABC540842}" sibTransId="{ACAF56FF-EDE6-485A-9AD9-7310442F15F2}"/>
    <dgm:cxn modelId="{46209F8A-2514-46D0-9ECC-69D47E4889BE}" type="presOf" srcId="{903E1F5A-892C-468D-BC00-A2E82F163044}" destId="{7AC398AA-1698-4B81-9D64-9CB55AAF5F7D}" srcOrd="0" destOrd="0" presId="urn:microsoft.com/office/officeart/2018/2/layout/IconVerticalSolidList"/>
    <dgm:cxn modelId="{726C6793-7479-4B6B-B34E-C57D3F2BCF7D}" srcId="{903E1F5A-892C-468D-BC00-A2E82F163044}" destId="{379F304D-B35B-426D-AA34-BB8A2E844AB7}" srcOrd="0" destOrd="0" parTransId="{4EDCC69E-B32A-4F9B-B59D-99E1E30FAA8A}" sibTransId="{9F23E324-7D9E-419C-A009-FD363FB12318}"/>
    <dgm:cxn modelId="{39215C96-E84C-4EAE-9CAF-49CB0344C324}" type="presOf" srcId="{7ED08F1C-FF47-4746-8AB8-AE8EA98543B3}" destId="{C1BCC2A5-829A-43A8-9BDF-81FD78620538}" srcOrd="0" destOrd="0" presId="urn:microsoft.com/office/officeart/2018/2/layout/IconVerticalSolidList"/>
    <dgm:cxn modelId="{183704D9-BFAC-409A-9B59-47873C3F02CE}" type="presOf" srcId="{8AD2F6DB-464E-4C4D-B4A4-DFE964B231ED}" destId="{2A2A84E5-2C66-403A-9837-B7D6E1500C68}" srcOrd="0" destOrd="0" presId="urn:microsoft.com/office/officeart/2018/2/layout/IconVerticalSolidList"/>
    <dgm:cxn modelId="{C12C4ED9-C46A-4687-AE25-86CD938C79A8}" type="presOf" srcId="{379F304D-B35B-426D-AA34-BB8A2E844AB7}" destId="{DEFF3502-16D2-42C5-B8E1-E7344E72C35D}" srcOrd="0" destOrd="0" presId="urn:microsoft.com/office/officeart/2018/2/layout/IconVerticalSolidList"/>
    <dgm:cxn modelId="{F243E1E0-9A49-47F9-BA7C-D7B4E58EA51E}" srcId="{903E1F5A-892C-468D-BC00-A2E82F163044}" destId="{7ED08F1C-FF47-4746-8AB8-AE8EA98543B3}" srcOrd="1" destOrd="0" parTransId="{EE3DA2CA-4292-4AAE-9C9D-42AEC7415282}" sibTransId="{6523E13F-372E-4FA1-8776-43C1D6ABDCB4}"/>
    <dgm:cxn modelId="{B1A3B631-5863-4DC4-B82A-29FFD8EF4B52}" type="presParOf" srcId="{7AC398AA-1698-4B81-9D64-9CB55AAF5F7D}" destId="{C31637A3-C137-4561-854B-FB2BC1433132}" srcOrd="0" destOrd="0" presId="urn:microsoft.com/office/officeart/2018/2/layout/IconVerticalSolidList"/>
    <dgm:cxn modelId="{4D8B9796-6D62-4218-9537-94983C04A5DB}" type="presParOf" srcId="{C31637A3-C137-4561-854B-FB2BC1433132}" destId="{6788111F-91BE-4A9F-86A0-B535D6947A14}" srcOrd="0" destOrd="0" presId="urn:microsoft.com/office/officeart/2018/2/layout/IconVerticalSolidList"/>
    <dgm:cxn modelId="{288C7274-FA04-4E9B-8A1E-C2FE6658DDA1}" type="presParOf" srcId="{C31637A3-C137-4561-854B-FB2BC1433132}" destId="{27416D7E-04B5-4C81-A835-74584E58BA3F}" srcOrd="1" destOrd="0" presId="urn:microsoft.com/office/officeart/2018/2/layout/IconVerticalSolidList"/>
    <dgm:cxn modelId="{C2C08E52-0946-490B-B74D-33A96DAC7DE9}" type="presParOf" srcId="{C31637A3-C137-4561-854B-FB2BC1433132}" destId="{61ADF652-99B9-4B2A-BCA3-EAA856F544FC}" srcOrd="2" destOrd="0" presId="urn:microsoft.com/office/officeart/2018/2/layout/IconVerticalSolidList"/>
    <dgm:cxn modelId="{014614D2-36FB-4B52-A8D0-75B071EB231A}" type="presParOf" srcId="{C31637A3-C137-4561-854B-FB2BC1433132}" destId="{DEFF3502-16D2-42C5-B8E1-E7344E72C35D}" srcOrd="3" destOrd="0" presId="urn:microsoft.com/office/officeart/2018/2/layout/IconVerticalSolidList"/>
    <dgm:cxn modelId="{187BFED5-E878-4E2C-8BD6-5E00507AB03B}" type="presParOf" srcId="{7AC398AA-1698-4B81-9D64-9CB55AAF5F7D}" destId="{A86715DE-3B90-44D0-887D-47D7BDA35ED9}" srcOrd="1" destOrd="0" presId="urn:microsoft.com/office/officeart/2018/2/layout/IconVerticalSolidList"/>
    <dgm:cxn modelId="{492E2BBE-8A06-4EF0-9BC5-38A8FC2E11E8}" type="presParOf" srcId="{7AC398AA-1698-4B81-9D64-9CB55AAF5F7D}" destId="{78CCC15A-2191-4F00-9FF9-050B1DF1B980}" srcOrd="2" destOrd="0" presId="urn:microsoft.com/office/officeart/2018/2/layout/IconVerticalSolidList"/>
    <dgm:cxn modelId="{7E257AA2-DCC7-4F6B-A798-8B947586513D}" type="presParOf" srcId="{78CCC15A-2191-4F00-9FF9-050B1DF1B980}" destId="{D92FCD5C-7EB0-4D84-907D-107E0EDF6A54}" srcOrd="0" destOrd="0" presId="urn:microsoft.com/office/officeart/2018/2/layout/IconVerticalSolidList"/>
    <dgm:cxn modelId="{166B2DC5-249B-4B40-8003-F9CFBFA9D08D}" type="presParOf" srcId="{78CCC15A-2191-4F00-9FF9-050B1DF1B980}" destId="{EB340047-1D53-4DEE-B8B8-AA0B9196D1C7}" srcOrd="1" destOrd="0" presId="urn:microsoft.com/office/officeart/2018/2/layout/IconVerticalSolidList"/>
    <dgm:cxn modelId="{447559DB-218A-4C51-9B15-9649C584FA4D}" type="presParOf" srcId="{78CCC15A-2191-4F00-9FF9-050B1DF1B980}" destId="{737D4DAC-38E7-441E-9CC4-B0924C2E1E4D}" srcOrd="2" destOrd="0" presId="urn:microsoft.com/office/officeart/2018/2/layout/IconVerticalSolidList"/>
    <dgm:cxn modelId="{D3DC504B-41E1-4B81-84A8-79F5A0AFC337}" type="presParOf" srcId="{78CCC15A-2191-4F00-9FF9-050B1DF1B980}" destId="{C1BCC2A5-829A-43A8-9BDF-81FD78620538}" srcOrd="3" destOrd="0" presId="urn:microsoft.com/office/officeart/2018/2/layout/IconVerticalSolidList"/>
    <dgm:cxn modelId="{B4FCC4F8-4244-442A-8079-17209E1F3751}" type="presParOf" srcId="{7AC398AA-1698-4B81-9D64-9CB55AAF5F7D}" destId="{9A4B48E3-D9C6-4309-88EF-52B97E80EEF0}" srcOrd="3" destOrd="0" presId="urn:microsoft.com/office/officeart/2018/2/layout/IconVerticalSolidList"/>
    <dgm:cxn modelId="{7F441658-8DE7-45B8-9CCE-93033BB889E0}" type="presParOf" srcId="{7AC398AA-1698-4B81-9D64-9CB55AAF5F7D}" destId="{3A5A9359-73E0-4027-97DA-0B5935496D2E}" srcOrd="4" destOrd="0" presId="urn:microsoft.com/office/officeart/2018/2/layout/IconVerticalSolidList"/>
    <dgm:cxn modelId="{7C7AD1B3-E6F1-4523-86A0-BF56B294194D}" type="presParOf" srcId="{3A5A9359-73E0-4027-97DA-0B5935496D2E}" destId="{6A8DB1A2-C042-4B2F-8B79-0AAFABD53270}" srcOrd="0" destOrd="0" presId="urn:microsoft.com/office/officeart/2018/2/layout/IconVerticalSolidList"/>
    <dgm:cxn modelId="{25DF2A77-2A6E-4877-92D5-64B7E6EAD60B}" type="presParOf" srcId="{3A5A9359-73E0-4027-97DA-0B5935496D2E}" destId="{509B4B67-C5DE-438F-A2BE-CD585D412A11}" srcOrd="1" destOrd="0" presId="urn:microsoft.com/office/officeart/2018/2/layout/IconVerticalSolidList"/>
    <dgm:cxn modelId="{44CCD73F-F909-4DFA-8623-47C32230FF01}" type="presParOf" srcId="{3A5A9359-73E0-4027-97DA-0B5935496D2E}" destId="{8A42DD78-8758-4BC5-8B92-C5D7DE9754F4}" srcOrd="2" destOrd="0" presId="urn:microsoft.com/office/officeart/2018/2/layout/IconVerticalSolidList"/>
    <dgm:cxn modelId="{E5D02807-5424-4FEF-8EF8-3B2E4FE39760}" type="presParOf" srcId="{3A5A9359-73E0-4027-97DA-0B5935496D2E}" destId="{2A2A84E5-2C66-403A-9837-B7D6E1500C6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C87756-44AE-4029-B95C-8CD4B46ED7BA}" type="doc">
      <dgm:prSet loTypeId="urn:microsoft.com/office/officeart/2005/8/layout/vList5" loCatId="list" qsTypeId="urn:microsoft.com/office/officeart/2005/8/quickstyle/simple5" qsCatId="simple" csTypeId="urn:microsoft.com/office/officeart/2005/8/colors/accent2_2" csCatId="accent2" phldr="1"/>
      <dgm:spPr/>
      <dgm:t>
        <a:bodyPr/>
        <a:lstStyle/>
        <a:p>
          <a:endParaRPr lang="en-US"/>
        </a:p>
      </dgm:t>
    </dgm:pt>
    <dgm:pt modelId="{7821A9A1-5312-4488-8210-C29C3E5D7E65}">
      <dgm:prSet/>
      <dgm:spPr/>
      <dgm:t>
        <a:bodyPr/>
        <a:lstStyle/>
        <a:p>
          <a:pPr rtl="0">
            <a:defRPr b="1"/>
          </a:pPr>
          <a:r>
            <a:rPr lang="en-US"/>
            <a:t>Cleaning &amp; </a:t>
          </a:r>
          <a:r>
            <a:rPr lang="en-US" b="1">
              <a:latin typeface="Calibri Light" panose="020F0302020204030204"/>
            </a:rPr>
            <a:t>Shaping</a:t>
          </a:r>
        </a:p>
      </dgm:t>
    </dgm:pt>
    <dgm:pt modelId="{B2B231EF-4743-4E66-897D-78BAE8D546A9}" type="parTrans" cxnId="{CF40DCB0-6BBF-42E0-934A-80BDADE74456}">
      <dgm:prSet/>
      <dgm:spPr/>
      <dgm:t>
        <a:bodyPr/>
        <a:lstStyle/>
        <a:p>
          <a:endParaRPr lang="en-US"/>
        </a:p>
      </dgm:t>
    </dgm:pt>
    <dgm:pt modelId="{D8DED900-EE8B-4D45-93E7-1BC54DAEE5C7}" type="sibTrans" cxnId="{CF40DCB0-6BBF-42E0-934A-80BDADE74456}">
      <dgm:prSet/>
      <dgm:spPr/>
      <dgm:t>
        <a:bodyPr/>
        <a:lstStyle/>
        <a:p>
          <a:endParaRPr lang="en-US"/>
        </a:p>
      </dgm:t>
    </dgm:pt>
    <dgm:pt modelId="{F1E1743F-2EDA-44C5-93CD-171FD290ED1C}">
      <dgm:prSet/>
      <dgm:spPr/>
      <dgm:t>
        <a:bodyPr/>
        <a:lstStyle/>
        <a:p>
          <a:pPr>
            <a:defRPr b="1"/>
          </a:pPr>
          <a:r>
            <a:rPr lang="en-US"/>
            <a:t>Refining</a:t>
          </a:r>
        </a:p>
      </dgm:t>
    </dgm:pt>
    <dgm:pt modelId="{D4EA114B-177C-4E8E-BDA0-01A90CF8205D}" type="parTrans" cxnId="{CC2FE52A-A28C-4DC2-9AA9-520CDDFCB135}">
      <dgm:prSet/>
      <dgm:spPr/>
      <dgm:t>
        <a:bodyPr/>
        <a:lstStyle/>
        <a:p>
          <a:endParaRPr lang="en-US"/>
        </a:p>
      </dgm:t>
    </dgm:pt>
    <dgm:pt modelId="{C1C0DB0A-230D-4D7F-BEE6-DBFFBCCCD893}" type="sibTrans" cxnId="{CC2FE52A-A28C-4DC2-9AA9-520CDDFCB135}">
      <dgm:prSet/>
      <dgm:spPr/>
      <dgm:t>
        <a:bodyPr/>
        <a:lstStyle/>
        <a:p>
          <a:endParaRPr lang="en-US"/>
        </a:p>
      </dgm:t>
    </dgm:pt>
    <dgm:pt modelId="{927A5C3D-57F9-448F-A18C-9E05DC864374}">
      <dgm:prSet/>
      <dgm:spPr/>
      <dgm:t>
        <a:bodyPr/>
        <a:lstStyle/>
        <a:p>
          <a:r>
            <a:rPr lang="en-US"/>
            <a:t> Manipulating data to fit specific reporting and analysis requirements. </a:t>
          </a:r>
          <a:br>
            <a:rPr lang="en-US"/>
          </a:br>
          <a:endParaRPr lang="en-US"/>
        </a:p>
      </dgm:t>
    </dgm:pt>
    <dgm:pt modelId="{642A8336-CE78-44DE-88CD-0D88D5A33A66}" type="parTrans" cxnId="{13BADE19-F9BC-47FF-BA32-7513473E470F}">
      <dgm:prSet/>
      <dgm:spPr/>
      <dgm:t>
        <a:bodyPr/>
        <a:lstStyle/>
        <a:p>
          <a:endParaRPr lang="en-US"/>
        </a:p>
      </dgm:t>
    </dgm:pt>
    <dgm:pt modelId="{41027FC4-A27D-455F-B4AD-BB9C1C020132}" type="sibTrans" cxnId="{13BADE19-F9BC-47FF-BA32-7513473E470F}">
      <dgm:prSet/>
      <dgm:spPr/>
      <dgm:t>
        <a:bodyPr/>
        <a:lstStyle/>
        <a:p>
          <a:endParaRPr lang="en-US"/>
        </a:p>
      </dgm:t>
    </dgm:pt>
    <dgm:pt modelId="{7F50DF94-C5DE-4FCE-BAC1-9057BCC23718}">
      <dgm:prSet phldr="0"/>
      <dgm:spPr/>
      <dgm:t>
        <a:bodyPr/>
        <a:lstStyle/>
        <a:p>
          <a:pPr rtl="0"/>
          <a:r>
            <a:rPr lang="en-US" b="0">
              <a:latin typeface="Calibri Light" panose="020F0302020204030204"/>
            </a:rPr>
            <a:t>Involves</a:t>
          </a:r>
          <a:r>
            <a:rPr lang="en-US" b="0"/>
            <a:t> removing duplicates, handling missing values, and restructuring data for analysis. </a:t>
          </a:r>
        </a:p>
      </dgm:t>
    </dgm:pt>
    <dgm:pt modelId="{D79572BD-F02D-4BBE-9882-B9423FBD692B}" type="parTrans" cxnId="{00B2F3F7-B1EA-4A2E-AC0A-B06742AD746E}">
      <dgm:prSet/>
      <dgm:spPr/>
    </dgm:pt>
    <dgm:pt modelId="{8B8CB44E-40EE-4F9F-9AC1-3669D0D69D69}" type="sibTrans" cxnId="{00B2F3F7-B1EA-4A2E-AC0A-B06742AD746E}">
      <dgm:prSet/>
      <dgm:spPr/>
    </dgm:pt>
    <dgm:pt modelId="{B9897F83-27E3-4E38-B267-60B6668FF0B8}" type="pres">
      <dgm:prSet presAssocID="{42C87756-44AE-4029-B95C-8CD4B46ED7BA}" presName="Name0" presStyleCnt="0">
        <dgm:presLayoutVars>
          <dgm:dir/>
          <dgm:animLvl val="lvl"/>
          <dgm:resizeHandles val="exact"/>
        </dgm:presLayoutVars>
      </dgm:prSet>
      <dgm:spPr/>
    </dgm:pt>
    <dgm:pt modelId="{EAB4D3F2-A649-402D-9A34-63C3F786CC72}" type="pres">
      <dgm:prSet presAssocID="{7821A9A1-5312-4488-8210-C29C3E5D7E65}" presName="linNode" presStyleCnt="0"/>
      <dgm:spPr/>
    </dgm:pt>
    <dgm:pt modelId="{A53043F9-970B-47CD-83FC-734816CEB5FC}" type="pres">
      <dgm:prSet presAssocID="{7821A9A1-5312-4488-8210-C29C3E5D7E65}" presName="parentText" presStyleLbl="node1" presStyleIdx="0" presStyleCnt="2">
        <dgm:presLayoutVars>
          <dgm:chMax val="1"/>
          <dgm:bulletEnabled val="1"/>
        </dgm:presLayoutVars>
      </dgm:prSet>
      <dgm:spPr/>
    </dgm:pt>
    <dgm:pt modelId="{7BAC2EFA-9CC1-43CE-99B4-4195CFD8B374}" type="pres">
      <dgm:prSet presAssocID="{7821A9A1-5312-4488-8210-C29C3E5D7E65}" presName="descendantText" presStyleLbl="alignAccFollowNode1" presStyleIdx="0" presStyleCnt="2">
        <dgm:presLayoutVars>
          <dgm:bulletEnabled val="1"/>
        </dgm:presLayoutVars>
      </dgm:prSet>
      <dgm:spPr/>
    </dgm:pt>
    <dgm:pt modelId="{BA0A03C0-5F94-421C-B017-C6974D7504D0}" type="pres">
      <dgm:prSet presAssocID="{D8DED900-EE8B-4D45-93E7-1BC54DAEE5C7}" presName="sp" presStyleCnt="0"/>
      <dgm:spPr/>
    </dgm:pt>
    <dgm:pt modelId="{4115880A-98B9-41FB-A2BE-E0FF5189E584}" type="pres">
      <dgm:prSet presAssocID="{F1E1743F-2EDA-44C5-93CD-171FD290ED1C}" presName="linNode" presStyleCnt="0"/>
      <dgm:spPr/>
    </dgm:pt>
    <dgm:pt modelId="{C9C4FE54-CBDA-4325-9235-861557B864DC}" type="pres">
      <dgm:prSet presAssocID="{F1E1743F-2EDA-44C5-93CD-171FD290ED1C}" presName="parentText" presStyleLbl="node1" presStyleIdx="1" presStyleCnt="2">
        <dgm:presLayoutVars>
          <dgm:chMax val="1"/>
          <dgm:bulletEnabled val="1"/>
        </dgm:presLayoutVars>
      </dgm:prSet>
      <dgm:spPr/>
    </dgm:pt>
    <dgm:pt modelId="{98BE88C3-91BB-46A9-AFF5-19DD98D82F4C}" type="pres">
      <dgm:prSet presAssocID="{F1E1743F-2EDA-44C5-93CD-171FD290ED1C}" presName="descendantText" presStyleLbl="alignAccFollowNode1" presStyleIdx="1" presStyleCnt="2">
        <dgm:presLayoutVars>
          <dgm:bulletEnabled val="1"/>
        </dgm:presLayoutVars>
      </dgm:prSet>
      <dgm:spPr/>
    </dgm:pt>
  </dgm:ptLst>
  <dgm:cxnLst>
    <dgm:cxn modelId="{13BADE19-F9BC-47FF-BA32-7513473E470F}" srcId="{F1E1743F-2EDA-44C5-93CD-171FD290ED1C}" destId="{927A5C3D-57F9-448F-A18C-9E05DC864374}" srcOrd="0" destOrd="0" parTransId="{642A8336-CE78-44DE-88CD-0D88D5A33A66}" sibTransId="{41027FC4-A27D-455F-B4AD-BB9C1C020132}"/>
    <dgm:cxn modelId="{CC2FE52A-A28C-4DC2-9AA9-520CDDFCB135}" srcId="{42C87756-44AE-4029-B95C-8CD4B46ED7BA}" destId="{F1E1743F-2EDA-44C5-93CD-171FD290ED1C}" srcOrd="1" destOrd="0" parTransId="{D4EA114B-177C-4E8E-BDA0-01A90CF8205D}" sibTransId="{C1C0DB0A-230D-4D7F-BEE6-DBFFBCCCD893}"/>
    <dgm:cxn modelId="{8A9FC438-60CE-41D7-A30B-1AADE332EE8F}" type="presOf" srcId="{7821A9A1-5312-4488-8210-C29C3E5D7E65}" destId="{A53043F9-970B-47CD-83FC-734816CEB5FC}" srcOrd="0" destOrd="0" presId="urn:microsoft.com/office/officeart/2005/8/layout/vList5"/>
    <dgm:cxn modelId="{7C9ACA88-3CE5-4EE3-84CA-7EF216FE21E4}" type="presOf" srcId="{7F50DF94-C5DE-4FCE-BAC1-9057BCC23718}" destId="{7BAC2EFA-9CC1-43CE-99B4-4195CFD8B374}" srcOrd="0" destOrd="0" presId="urn:microsoft.com/office/officeart/2005/8/layout/vList5"/>
    <dgm:cxn modelId="{CF40DCB0-6BBF-42E0-934A-80BDADE74456}" srcId="{42C87756-44AE-4029-B95C-8CD4B46ED7BA}" destId="{7821A9A1-5312-4488-8210-C29C3E5D7E65}" srcOrd="0" destOrd="0" parTransId="{B2B231EF-4743-4E66-897D-78BAE8D546A9}" sibTransId="{D8DED900-EE8B-4D45-93E7-1BC54DAEE5C7}"/>
    <dgm:cxn modelId="{DD9144C9-1C20-4FAD-BBB8-4CAFCA398DEB}" type="presOf" srcId="{927A5C3D-57F9-448F-A18C-9E05DC864374}" destId="{98BE88C3-91BB-46A9-AFF5-19DD98D82F4C}" srcOrd="0" destOrd="0" presId="urn:microsoft.com/office/officeart/2005/8/layout/vList5"/>
    <dgm:cxn modelId="{EA130BD3-A211-4B19-B9BB-4A8485E1E613}" type="presOf" srcId="{F1E1743F-2EDA-44C5-93CD-171FD290ED1C}" destId="{C9C4FE54-CBDA-4325-9235-861557B864DC}" srcOrd="0" destOrd="0" presId="urn:microsoft.com/office/officeart/2005/8/layout/vList5"/>
    <dgm:cxn modelId="{00A3C6D9-1D3F-4482-8A2B-958A11FDC444}" type="presOf" srcId="{42C87756-44AE-4029-B95C-8CD4B46ED7BA}" destId="{B9897F83-27E3-4E38-B267-60B6668FF0B8}" srcOrd="0" destOrd="0" presId="urn:microsoft.com/office/officeart/2005/8/layout/vList5"/>
    <dgm:cxn modelId="{00B2F3F7-B1EA-4A2E-AC0A-B06742AD746E}" srcId="{7821A9A1-5312-4488-8210-C29C3E5D7E65}" destId="{7F50DF94-C5DE-4FCE-BAC1-9057BCC23718}" srcOrd="0" destOrd="0" parTransId="{D79572BD-F02D-4BBE-9882-B9423FBD692B}" sibTransId="{8B8CB44E-40EE-4F9F-9AC1-3669D0D69D69}"/>
    <dgm:cxn modelId="{96E9FD5A-3303-46DE-9AFE-B34F87EE7E1A}" type="presParOf" srcId="{B9897F83-27E3-4E38-B267-60B6668FF0B8}" destId="{EAB4D3F2-A649-402D-9A34-63C3F786CC72}" srcOrd="0" destOrd="0" presId="urn:microsoft.com/office/officeart/2005/8/layout/vList5"/>
    <dgm:cxn modelId="{0D4C48B7-DA1D-49A3-88AD-32F152236305}" type="presParOf" srcId="{EAB4D3F2-A649-402D-9A34-63C3F786CC72}" destId="{A53043F9-970B-47CD-83FC-734816CEB5FC}" srcOrd="0" destOrd="0" presId="urn:microsoft.com/office/officeart/2005/8/layout/vList5"/>
    <dgm:cxn modelId="{F2D77A7C-7BDD-466F-A055-E292A7449BEB}" type="presParOf" srcId="{EAB4D3F2-A649-402D-9A34-63C3F786CC72}" destId="{7BAC2EFA-9CC1-43CE-99B4-4195CFD8B374}" srcOrd="1" destOrd="0" presId="urn:microsoft.com/office/officeart/2005/8/layout/vList5"/>
    <dgm:cxn modelId="{EB6361E0-A39B-4453-992E-BC8C928C1111}" type="presParOf" srcId="{B9897F83-27E3-4E38-B267-60B6668FF0B8}" destId="{BA0A03C0-5F94-421C-B017-C6974D7504D0}" srcOrd="1" destOrd="0" presId="urn:microsoft.com/office/officeart/2005/8/layout/vList5"/>
    <dgm:cxn modelId="{DE01D190-3A5C-4024-9732-1F5335261021}" type="presParOf" srcId="{B9897F83-27E3-4E38-B267-60B6668FF0B8}" destId="{4115880A-98B9-41FB-A2BE-E0FF5189E584}" srcOrd="2" destOrd="0" presId="urn:microsoft.com/office/officeart/2005/8/layout/vList5"/>
    <dgm:cxn modelId="{265CF395-3D51-4D23-B19B-AE41767671C8}" type="presParOf" srcId="{4115880A-98B9-41FB-A2BE-E0FF5189E584}" destId="{C9C4FE54-CBDA-4325-9235-861557B864DC}" srcOrd="0" destOrd="0" presId="urn:microsoft.com/office/officeart/2005/8/layout/vList5"/>
    <dgm:cxn modelId="{B859A629-A6AC-49C3-924F-9D14968F9885}" type="presParOf" srcId="{4115880A-98B9-41FB-A2BE-E0FF5189E584}" destId="{98BE88C3-91BB-46A9-AFF5-19DD98D82F4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A4A845-5123-43E0-A5BA-45304A8B1721}"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DEAB49B-77A3-43C3-B490-2CDA3ADB59C9}">
      <dgm:prSet/>
      <dgm:spPr/>
      <dgm:t>
        <a:bodyPr/>
        <a:lstStyle/>
        <a:p>
          <a:pPr>
            <a:lnSpc>
              <a:spcPct val="100000"/>
            </a:lnSpc>
          </a:pPr>
          <a:r>
            <a:rPr lang="en-US"/>
            <a:t>Power Query allows seamless connectivity to various data sources and performs transformations before loading into Power BI.</a:t>
          </a:r>
          <a:r>
            <a:rPr lang="en-US">
              <a:latin typeface="Calibri Light" panose="020F0302020204030204"/>
            </a:rPr>
            <a:t> </a:t>
          </a:r>
          <a:endParaRPr lang="en-US"/>
        </a:p>
      </dgm:t>
    </dgm:pt>
    <dgm:pt modelId="{4F56B0D5-4FB8-4F02-8AA2-2993E787B720}" type="parTrans" cxnId="{A12135BC-0D51-4713-8936-B0EBB1002E57}">
      <dgm:prSet/>
      <dgm:spPr/>
      <dgm:t>
        <a:bodyPr/>
        <a:lstStyle/>
        <a:p>
          <a:endParaRPr lang="en-US"/>
        </a:p>
      </dgm:t>
    </dgm:pt>
    <dgm:pt modelId="{B032BBFE-CEDE-4196-BA47-EBAE1B3553DC}" type="sibTrans" cxnId="{A12135BC-0D51-4713-8936-B0EBB1002E57}">
      <dgm:prSet/>
      <dgm:spPr/>
      <dgm:t>
        <a:bodyPr/>
        <a:lstStyle/>
        <a:p>
          <a:endParaRPr lang="en-US"/>
        </a:p>
      </dgm:t>
    </dgm:pt>
    <dgm:pt modelId="{91D0ED76-6284-4C8A-B8F5-3042924981F4}">
      <dgm:prSet/>
      <dgm:spPr/>
      <dgm:t>
        <a:bodyPr/>
        <a:lstStyle/>
        <a:p>
          <a:pPr>
            <a:lnSpc>
              <a:spcPct val="100000"/>
            </a:lnSpc>
          </a:pPr>
          <a:r>
            <a:rPr lang="en-US"/>
            <a:t>Data Connectivity: Connects to multiple sources, fetches data, and performs initial transformations.</a:t>
          </a:r>
          <a:r>
            <a:rPr lang="en-US">
              <a:latin typeface="Calibri Light" panose="020F0302020204030204"/>
            </a:rPr>
            <a:t> </a:t>
          </a:r>
          <a:endParaRPr lang="en-US"/>
        </a:p>
      </dgm:t>
    </dgm:pt>
    <dgm:pt modelId="{21DF0882-724F-4C5C-8CFE-197EC163F713}" type="parTrans" cxnId="{695954CC-A060-46FB-A796-4248EE37DBCA}">
      <dgm:prSet/>
      <dgm:spPr/>
      <dgm:t>
        <a:bodyPr/>
        <a:lstStyle/>
        <a:p>
          <a:endParaRPr lang="en-US"/>
        </a:p>
      </dgm:t>
    </dgm:pt>
    <dgm:pt modelId="{9304FB18-7C32-4009-ACA5-65AC79592A34}" type="sibTrans" cxnId="{695954CC-A060-46FB-A796-4248EE37DBCA}">
      <dgm:prSet/>
      <dgm:spPr/>
      <dgm:t>
        <a:bodyPr/>
        <a:lstStyle/>
        <a:p>
          <a:endParaRPr lang="en-US"/>
        </a:p>
      </dgm:t>
    </dgm:pt>
    <dgm:pt modelId="{A71ADA9D-CD16-4352-A2A2-DA3D655E6ACA}">
      <dgm:prSet/>
      <dgm:spPr/>
      <dgm:t>
        <a:bodyPr/>
        <a:lstStyle/>
        <a:p>
          <a:pPr>
            <a:lnSpc>
              <a:spcPct val="100000"/>
            </a:lnSpc>
          </a:pPr>
          <a:r>
            <a:rPr lang="en-US"/>
            <a:t>Transformation Capabilities: Provides a user-friendly interface for data cleaning, shaping, and refining operations.</a:t>
          </a:r>
          <a:r>
            <a:rPr lang="en-US">
              <a:latin typeface="Calibri Light" panose="020F0302020204030204"/>
            </a:rPr>
            <a:t> </a:t>
          </a:r>
          <a:endParaRPr lang="en-US"/>
        </a:p>
      </dgm:t>
    </dgm:pt>
    <dgm:pt modelId="{99B56684-4E49-42CD-8254-553CAB0C1AC3}" type="parTrans" cxnId="{F44BB954-5B34-4093-A3CA-D10FA76F71D3}">
      <dgm:prSet/>
      <dgm:spPr/>
      <dgm:t>
        <a:bodyPr/>
        <a:lstStyle/>
        <a:p>
          <a:endParaRPr lang="en-US"/>
        </a:p>
      </dgm:t>
    </dgm:pt>
    <dgm:pt modelId="{797DB74F-60BA-4787-997C-001521790E8A}" type="sibTrans" cxnId="{F44BB954-5B34-4093-A3CA-D10FA76F71D3}">
      <dgm:prSet/>
      <dgm:spPr/>
      <dgm:t>
        <a:bodyPr/>
        <a:lstStyle/>
        <a:p>
          <a:endParaRPr lang="en-US"/>
        </a:p>
      </dgm:t>
    </dgm:pt>
    <dgm:pt modelId="{07B10097-5B42-4F3D-B7DE-0415E37E5F9B}" type="pres">
      <dgm:prSet presAssocID="{84A4A845-5123-43E0-A5BA-45304A8B1721}" presName="root" presStyleCnt="0">
        <dgm:presLayoutVars>
          <dgm:dir/>
          <dgm:resizeHandles val="exact"/>
        </dgm:presLayoutVars>
      </dgm:prSet>
      <dgm:spPr/>
    </dgm:pt>
    <dgm:pt modelId="{A7CA2C1D-E94B-4891-A25E-6AA14EF30799}" type="pres">
      <dgm:prSet presAssocID="{BDEAB49B-77A3-43C3-B490-2CDA3ADB59C9}" presName="compNode" presStyleCnt="0"/>
      <dgm:spPr/>
    </dgm:pt>
    <dgm:pt modelId="{25465D12-ED36-4B08-BD73-AF526271CB0C}" type="pres">
      <dgm:prSet presAssocID="{BDEAB49B-77A3-43C3-B490-2CDA3ADB59C9}" presName="bgRect" presStyleLbl="bgShp" presStyleIdx="0" presStyleCnt="3"/>
      <dgm:spPr/>
    </dgm:pt>
    <dgm:pt modelId="{53DDFE90-9277-4CB8-8224-6B3CF33F18D9}" type="pres">
      <dgm:prSet presAssocID="{BDEAB49B-77A3-43C3-B490-2CDA3ADB59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098FA09-A424-46C8-BBEA-7F1C8701538C}" type="pres">
      <dgm:prSet presAssocID="{BDEAB49B-77A3-43C3-B490-2CDA3ADB59C9}" presName="spaceRect" presStyleCnt="0"/>
      <dgm:spPr/>
    </dgm:pt>
    <dgm:pt modelId="{D4C0F260-CD31-4DCE-A7AE-CE50E57B6553}" type="pres">
      <dgm:prSet presAssocID="{BDEAB49B-77A3-43C3-B490-2CDA3ADB59C9}" presName="parTx" presStyleLbl="revTx" presStyleIdx="0" presStyleCnt="3">
        <dgm:presLayoutVars>
          <dgm:chMax val="0"/>
          <dgm:chPref val="0"/>
        </dgm:presLayoutVars>
      </dgm:prSet>
      <dgm:spPr/>
    </dgm:pt>
    <dgm:pt modelId="{7F4684D6-51ED-4ECD-81A3-1A4227BE9B68}" type="pres">
      <dgm:prSet presAssocID="{B032BBFE-CEDE-4196-BA47-EBAE1B3553DC}" presName="sibTrans" presStyleCnt="0"/>
      <dgm:spPr/>
    </dgm:pt>
    <dgm:pt modelId="{66BFE62D-7523-4B32-85AC-476E872D1F64}" type="pres">
      <dgm:prSet presAssocID="{91D0ED76-6284-4C8A-B8F5-3042924981F4}" presName="compNode" presStyleCnt="0"/>
      <dgm:spPr/>
    </dgm:pt>
    <dgm:pt modelId="{73EAAA56-28AA-4AC6-B6CC-FBB0F0FD558F}" type="pres">
      <dgm:prSet presAssocID="{91D0ED76-6284-4C8A-B8F5-3042924981F4}" presName="bgRect" presStyleLbl="bgShp" presStyleIdx="1" presStyleCnt="3"/>
      <dgm:spPr/>
    </dgm:pt>
    <dgm:pt modelId="{C6AE57A9-A41F-42A8-92F1-581AECFAD8DE}" type="pres">
      <dgm:prSet presAssocID="{91D0ED76-6284-4C8A-B8F5-3042924981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3ACFF9E9-E2D6-4BB1-A223-C9FFEAFC15BD}" type="pres">
      <dgm:prSet presAssocID="{91D0ED76-6284-4C8A-B8F5-3042924981F4}" presName="spaceRect" presStyleCnt="0"/>
      <dgm:spPr/>
    </dgm:pt>
    <dgm:pt modelId="{A1110E1F-3842-4158-B829-879E9FA35D57}" type="pres">
      <dgm:prSet presAssocID="{91D0ED76-6284-4C8A-B8F5-3042924981F4}" presName="parTx" presStyleLbl="revTx" presStyleIdx="1" presStyleCnt="3">
        <dgm:presLayoutVars>
          <dgm:chMax val="0"/>
          <dgm:chPref val="0"/>
        </dgm:presLayoutVars>
      </dgm:prSet>
      <dgm:spPr/>
    </dgm:pt>
    <dgm:pt modelId="{873E0E6C-6A76-40CF-B927-15E412F2BE2E}" type="pres">
      <dgm:prSet presAssocID="{9304FB18-7C32-4009-ACA5-65AC79592A34}" presName="sibTrans" presStyleCnt="0"/>
      <dgm:spPr/>
    </dgm:pt>
    <dgm:pt modelId="{D5065275-D36E-4841-BE66-16548362788F}" type="pres">
      <dgm:prSet presAssocID="{A71ADA9D-CD16-4352-A2A2-DA3D655E6ACA}" presName="compNode" presStyleCnt="0"/>
      <dgm:spPr/>
    </dgm:pt>
    <dgm:pt modelId="{CBC4547A-3FB8-4D23-AE22-D88B0E8B0C9D}" type="pres">
      <dgm:prSet presAssocID="{A71ADA9D-CD16-4352-A2A2-DA3D655E6ACA}" presName="bgRect" presStyleLbl="bgShp" presStyleIdx="2" presStyleCnt="3"/>
      <dgm:spPr/>
    </dgm:pt>
    <dgm:pt modelId="{278F9E35-16D0-4FF4-B171-B9E5F2ADCA9E}" type="pres">
      <dgm:prSet presAssocID="{A71ADA9D-CD16-4352-A2A2-DA3D655E6A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0B46DE6-5338-42E0-AF1F-10A69841EFBA}" type="pres">
      <dgm:prSet presAssocID="{A71ADA9D-CD16-4352-A2A2-DA3D655E6ACA}" presName="spaceRect" presStyleCnt="0"/>
      <dgm:spPr/>
    </dgm:pt>
    <dgm:pt modelId="{E2132114-A21B-4DE1-AE1C-AA7923704757}" type="pres">
      <dgm:prSet presAssocID="{A71ADA9D-CD16-4352-A2A2-DA3D655E6ACA}" presName="parTx" presStyleLbl="revTx" presStyleIdx="2" presStyleCnt="3">
        <dgm:presLayoutVars>
          <dgm:chMax val="0"/>
          <dgm:chPref val="0"/>
        </dgm:presLayoutVars>
      </dgm:prSet>
      <dgm:spPr/>
    </dgm:pt>
  </dgm:ptLst>
  <dgm:cxnLst>
    <dgm:cxn modelId="{E2580201-433B-4997-ADA2-D04817093DD4}" type="presOf" srcId="{91D0ED76-6284-4C8A-B8F5-3042924981F4}" destId="{A1110E1F-3842-4158-B829-879E9FA35D57}" srcOrd="0" destOrd="0" presId="urn:microsoft.com/office/officeart/2018/2/layout/IconVerticalSolidList"/>
    <dgm:cxn modelId="{1F4A472A-F41C-492B-8273-51AB475F62C1}" type="presOf" srcId="{BDEAB49B-77A3-43C3-B490-2CDA3ADB59C9}" destId="{D4C0F260-CD31-4DCE-A7AE-CE50E57B6553}" srcOrd="0" destOrd="0" presId="urn:microsoft.com/office/officeart/2018/2/layout/IconVerticalSolidList"/>
    <dgm:cxn modelId="{F44BB954-5B34-4093-A3CA-D10FA76F71D3}" srcId="{84A4A845-5123-43E0-A5BA-45304A8B1721}" destId="{A71ADA9D-CD16-4352-A2A2-DA3D655E6ACA}" srcOrd="2" destOrd="0" parTransId="{99B56684-4E49-42CD-8254-553CAB0C1AC3}" sibTransId="{797DB74F-60BA-4787-997C-001521790E8A}"/>
    <dgm:cxn modelId="{A12135BC-0D51-4713-8936-B0EBB1002E57}" srcId="{84A4A845-5123-43E0-A5BA-45304A8B1721}" destId="{BDEAB49B-77A3-43C3-B490-2CDA3ADB59C9}" srcOrd="0" destOrd="0" parTransId="{4F56B0D5-4FB8-4F02-8AA2-2993E787B720}" sibTransId="{B032BBFE-CEDE-4196-BA47-EBAE1B3553DC}"/>
    <dgm:cxn modelId="{695954CC-A060-46FB-A796-4248EE37DBCA}" srcId="{84A4A845-5123-43E0-A5BA-45304A8B1721}" destId="{91D0ED76-6284-4C8A-B8F5-3042924981F4}" srcOrd="1" destOrd="0" parTransId="{21DF0882-724F-4C5C-8CFE-197EC163F713}" sibTransId="{9304FB18-7C32-4009-ACA5-65AC79592A34}"/>
    <dgm:cxn modelId="{C0B353E6-2737-4210-AE5B-AAB6713CCCDC}" type="presOf" srcId="{A71ADA9D-CD16-4352-A2A2-DA3D655E6ACA}" destId="{E2132114-A21B-4DE1-AE1C-AA7923704757}" srcOrd="0" destOrd="0" presId="urn:microsoft.com/office/officeart/2018/2/layout/IconVerticalSolidList"/>
    <dgm:cxn modelId="{35DAE7F7-10A8-4C6B-919F-6A078F6FBDF3}" type="presOf" srcId="{84A4A845-5123-43E0-A5BA-45304A8B1721}" destId="{07B10097-5B42-4F3D-B7DE-0415E37E5F9B}" srcOrd="0" destOrd="0" presId="urn:microsoft.com/office/officeart/2018/2/layout/IconVerticalSolidList"/>
    <dgm:cxn modelId="{79965FDF-9862-41D2-AFDC-E68F819871E6}" type="presParOf" srcId="{07B10097-5B42-4F3D-B7DE-0415E37E5F9B}" destId="{A7CA2C1D-E94B-4891-A25E-6AA14EF30799}" srcOrd="0" destOrd="0" presId="urn:microsoft.com/office/officeart/2018/2/layout/IconVerticalSolidList"/>
    <dgm:cxn modelId="{B48DDE72-F568-414A-8AFD-2B35DAD752F1}" type="presParOf" srcId="{A7CA2C1D-E94B-4891-A25E-6AA14EF30799}" destId="{25465D12-ED36-4B08-BD73-AF526271CB0C}" srcOrd="0" destOrd="0" presId="urn:microsoft.com/office/officeart/2018/2/layout/IconVerticalSolidList"/>
    <dgm:cxn modelId="{79DC34C7-BCDF-4D70-8DBD-27612AD2F418}" type="presParOf" srcId="{A7CA2C1D-E94B-4891-A25E-6AA14EF30799}" destId="{53DDFE90-9277-4CB8-8224-6B3CF33F18D9}" srcOrd="1" destOrd="0" presId="urn:microsoft.com/office/officeart/2018/2/layout/IconVerticalSolidList"/>
    <dgm:cxn modelId="{58FE17FC-B05B-446F-A83F-5CC5FF4AB14A}" type="presParOf" srcId="{A7CA2C1D-E94B-4891-A25E-6AA14EF30799}" destId="{B098FA09-A424-46C8-BBEA-7F1C8701538C}" srcOrd="2" destOrd="0" presId="urn:microsoft.com/office/officeart/2018/2/layout/IconVerticalSolidList"/>
    <dgm:cxn modelId="{CB06F3DB-A88D-4291-9222-81E924E17714}" type="presParOf" srcId="{A7CA2C1D-E94B-4891-A25E-6AA14EF30799}" destId="{D4C0F260-CD31-4DCE-A7AE-CE50E57B6553}" srcOrd="3" destOrd="0" presId="urn:microsoft.com/office/officeart/2018/2/layout/IconVerticalSolidList"/>
    <dgm:cxn modelId="{F17A7C7F-D2B9-4533-B396-1C3D877A10BC}" type="presParOf" srcId="{07B10097-5B42-4F3D-B7DE-0415E37E5F9B}" destId="{7F4684D6-51ED-4ECD-81A3-1A4227BE9B68}" srcOrd="1" destOrd="0" presId="urn:microsoft.com/office/officeart/2018/2/layout/IconVerticalSolidList"/>
    <dgm:cxn modelId="{D9A869DA-986D-409C-96A3-FAF2EBB1404C}" type="presParOf" srcId="{07B10097-5B42-4F3D-B7DE-0415E37E5F9B}" destId="{66BFE62D-7523-4B32-85AC-476E872D1F64}" srcOrd="2" destOrd="0" presId="urn:microsoft.com/office/officeart/2018/2/layout/IconVerticalSolidList"/>
    <dgm:cxn modelId="{50DEBDE0-6933-4995-A3BF-A0D7E6818E43}" type="presParOf" srcId="{66BFE62D-7523-4B32-85AC-476E872D1F64}" destId="{73EAAA56-28AA-4AC6-B6CC-FBB0F0FD558F}" srcOrd="0" destOrd="0" presId="urn:microsoft.com/office/officeart/2018/2/layout/IconVerticalSolidList"/>
    <dgm:cxn modelId="{6BD8897D-A3CC-4240-9315-176E155BFCF2}" type="presParOf" srcId="{66BFE62D-7523-4B32-85AC-476E872D1F64}" destId="{C6AE57A9-A41F-42A8-92F1-581AECFAD8DE}" srcOrd="1" destOrd="0" presId="urn:microsoft.com/office/officeart/2018/2/layout/IconVerticalSolidList"/>
    <dgm:cxn modelId="{75D9F38B-EF4D-4F01-99BF-BBC4159C83B0}" type="presParOf" srcId="{66BFE62D-7523-4B32-85AC-476E872D1F64}" destId="{3ACFF9E9-E2D6-4BB1-A223-C9FFEAFC15BD}" srcOrd="2" destOrd="0" presId="urn:microsoft.com/office/officeart/2018/2/layout/IconVerticalSolidList"/>
    <dgm:cxn modelId="{209014ED-3C65-4FB4-8873-26F4987DCF96}" type="presParOf" srcId="{66BFE62D-7523-4B32-85AC-476E872D1F64}" destId="{A1110E1F-3842-4158-B829-879E9FA35D57}" srcOrd="3" destOrd="0" presId="urn:microsoft.com/office/officeart/2018/2/layout/IconVerticalSolidList"/>
    <dgm:cxn modelId="{BCB82877-9A42-446B-BABB-AEA99EAE8A4F}" type="presParOf" srcId="{07B10097-5B42-4F3D-B7DE-0415E37E5F9B}" destId="{873E0E6C-6A76-40CF-B927-15E412F2BE2E}" srcOrd="3" destOrd="0" presId="urn:microsoft.com/office/officeart/2018/2/layout/IconVerticalSolidList"/>
    <dgm:cxn modelId="{25B9FBEC-C567-435B-AD1D-AAA10FCCBB54}" type="presParOf" srcId="{07B10097-5B42-4F3D-B7DE-0415E37E5F9B}" destId="{D5065275-D36E-4841-BE66-16548362788F}" srcOrd="4" destOrd="0" presId="urn:microsoft.com/office/officeart/2018/2/layout/IconVerticalSolidList"/>
    <dgm:cxn modelId="{C8B2EB28-5F9D-4A4F-BCC4-2C1D82F7FBAB}" type="presParOf" srcId="{D5065275-D36E-4841-BE66-16548362788F}" destId="{CBC4547A-3FB8-4D23-AE22-D88B0E8B0C9D}" srcOrd="0" destOrd="0" presId="urn:microsoft.com/office/officeart/2018/2/layout/IconVerticalSolidList"/>
    <dgm:cxn modelId="{D4A3C039-0377-4E0F-B81F-E12A64E507A4}" type="presParOf" srcId="{D5065275-D36E-4841-BE66-16548362788F}" destId="{278F9E35-16D0-4FF4-B171-B9E5F2ADCA9E}" srcOrd="1" destOrd="0" presId="urn:microsoft.com/office/officeart/2018/2/layout/IconVerticalSolidList"/>
    <dgm:cxn modelId="{0CF4B85D-0A90-4E93-B4E2-B9C3C1407492}" type="presParOf" srcId="{D5065275-D36E-4841-BE66-16548362788F}" destId="{60B46DE6-5338-42E0-AF1F-10A69841EFBA}" srcOrd="2" destOrd="0" presId="urn:microsoft.com/office/officeart/2018/2/layout/IconVerticalSolidList"/>
    <dgm:cxn modelId="{A82A60B3-FB87-4409-8288-2BD5106CB9FE}" type="presParOf" srcId="{D5065275-D36E-4841-BE66-16548362788F}" destId="{E2132114-A21B-4DE1-AE1C-AA79237047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343B69-E522-4335-88B1-DC8C83A0AB3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4B790F35-5C0C-4EF6-A56F-F51FE9B9E585}">
      <dgm:prSet/>
      <dgm:spPr/>
      <dgm:t>
        <a:bodyPr/>
        <a:lstStyle/>
        <a:p>
          <a:pPr>
            <a:lnSpc>
              <a:spcPct val="100000"/>
            </a:lnSpc>
          </a:pPr>
          <a:r>
            <a:rPr lang="en-US" dirty="0"/>
            <a:t>Formula Language for manipulating data in Power BI</a:t>
          </a:r>
        </a:p>
      </dgm:t>
    </dgm:pt>
    <dgm:pt modelId="{3589E936-135E-4057-8490-7A241736485E}" type="parTrans" cxnId="{E264C029-DD26-4970-94E8-B3D87F2F0EF9}">
      <dgm:prSet/>
      <dgm:spPr/>
      <dgm:t>
        <a:bodyPr/>
        <a:lstStyle/>
        <a:p>
          <a:endParaRPr lang="en-US"/>
        </a:p>
      </dgm:t>
    </dgm:pt>
    <dgm:pt modelId="{A9CCC3A1-7B2E-41CF-A020-94BD793F3379}" type="sibTrans" cxnId="{E264C029-DD26-4970-94E8-B3D87F2F0EF9}">
      <dgm:prSet/>
      <dgm:spPr/>
      <dgm:t>
        <a:bodyPr/>
        <a:lstStyle/>
        <a:p>
          <a:endParaRPr lang="en-US"/>
        </a:p>
      </dgm:t>
    </dgm:pt>
    <dgm:pt modelId="{DD7F9655-5AC4-4CF0-A0C9-D03D6FE25897}">
      <dgm:prSet/>
      <dgm:spPr/>
      <dgm:t>
        <a:bodyPr/>
        <a:lstStyle/>
        <a:p>
          <a:pPr>
            <a:lnSpc>
              <a:spcPct val="100000"/>
            </a:lnSpc>
          </a:pPr>
          <a:r>
            <a:rPr lang="en-US" dirty="0"/>
            <a:t>A rich set of functions in Power BI allows for aggregation and filtering</a:t>
          </a:r>
          <a:r>
            <a:rPr lang="en-US" dirty="0">
              <a:latin typeface="Calibri Light" panose="020F0302020204030204"/>
            </a:rPr>
            <a:t> </a:t>
          </a:r>
        </a:p>
      </dgm:t>
    </dgm:pt>
    <dgm:pt modelId="{5BCA50F0-BD21-4953-B297-7B894D0AF9DD}" type="parTrans" cxnId="{E18CA7B9-BE29-4CDF-BC08-F48F9AB52349}">
      <dgm:prSet/>
      <dgm:spPr/>
      <dgm:t>
        <a:bodyPr/>
        <a:lstStyle/>
        <a:p>
          <a:endParaRPr lang="en-US"/>
        </a:p>
      </dgm:t>
    </dgm:pt>
    <dgm:pt modelId="{580AA4A4-213E-4993-A51D-AC1E182FBEBE}" type="sibTrans" cxnId="{E18CA7B9-BE29-4CDF-BC08-F48F9AB52349}">
      <dgm:prSet/>
      <dgm:spPr/>
      <dgm:t>
        <a:bodyPr/>
        <a:lstStyle/>
        <a:p>
          <a:endParaRPr lang="en-US"/>
        </a:p>
      </dgm:t>
    </dgm:pt>
    <dgm:pt modelId="{4190A591-87D2-4A43-919B-7A277BB7FA30}">
      <dgm:prSet/>
      <dgm:spPr/>
      <dgm:t>
        <a:bodyPr/>
        <a:lstStyle/>
        <a:p>
          <a:pPr>
            <a:lnSpc>
              <a:spcPct val="100000"/>
            </a:lnSpc>
          </a:pPr>
          <a:r>
            <a:rPr lang="en-US" b="0" dirty="0"/>
            <a:t>SUM</a:t>
          </a:r>
          <a:r>
            <a:rPr lang="en-US" b="0" dirty="0">
              <a:latin typeface="Calibri Light" panose="020F0302020204030204"/>
            </a:rPr>
            <a:t>,</a:t>
          </a:r>
          <a:r>
            <a:rPr lang="en-US" b="0" dirty="0"/>
            <a:t>AVERAGE</a:t>
          </a:r>
          <a:r>
            <a:rPr lang="en-US" b="0" dirty="0">
              <a:latin typeface="Calibri Light" panose="020F0302020204030204"/>
            </a:rPr>
            <a:t>,</a:t>
          </a:r>
          <a:r>
            <a:rPr lang="en-US" b="0" dirty="0"/>
            <a:t>CALCULATE</a:t>
          </a:r>
          <a:r>
            <a:rPr lang="en-US" b="0" dirty="0">
              <a:latin typeface="Calibri Light" panose="020F0302020204030204"/>
            </a:rPr>
            <a:t>,</a:t>
          </a:r>
          <a:r>
            <a:rPr lang="en-US" b="0" dirty="0"/>
            <a:t>COUNTROWS</a:t>
          </a:r>
          <a:r>
            <a:rPr lang="en-US" b="0" dirty="0">
              <a:latin typeface="Calibri Light" panose="020F0302020204030204"/>
            </a:rPr>
            <a:t>,</a:t>
          </a:r>
          <a:r>
            <a:rPr lang="en-US" b="0" dirty="0"/>
            <a:t>DIVIDE</a:t>
          </a:r>
          <a:r>
            <a:rPr lang="en-US" b="0" dirty="0">
              <a:latin typeface="Calibri Light" panose="020F0302020204030204"/>
            </a:rPr>
            <a:t>,COUNT,FILTER</a:t>
          </a:r>
          <a:endParaRPr lang="en-US" b="0" dirty="0"/>
        </a:p>
      </dgm:t>
    </dgm:pt>
    <dgm:pt modelId="{5CABDA32-0127-4396-A815-3710F3FF77C2}" type="parTrans" cxnId="{D1886CF8-0469-4DCD-A662-C5F6D9415114}">
      <dgm:prSet/>
      <dgm:spPr/>
      <dgm:t>
        <a:bodyPr/>
        <a:lstStyle/>
        <a:p>
          <a:endParaRPr lang="en-US"/>
        </a:p>
      </dgm:t>
    </dgm:pt>
    <dgm:pt modelId="{36FB690F-F4A6-4C50-8B6D-9F0A85A558A7}" type="sibTrans" cxnId="{D1886CF8-0469-4DCD-A662-C5F6D9415114}">
      <dgm:prSet/>
      <dgm:spPr/>
      <dgm:t>
        <a:bodyPr/>
        <a:lstStyle/>
        <a:p>
          <a:endParaRPr lang="en-US"/>
        </a:p>
      </dgm:t>
    </dgm:pt>
    <dgm:pt modelId="{050DDB80-7FFD-4C0C-AEB1-0DCB65C39E49}">
      <dgm:prSet phldr="0"/>
      <dgm:spPr/>
      <dgm:t>
        <a:bodyPr/>
        <a:lstStyle/>
        <a:p>
          <a:pPr>
            <a:lnSpc>
              <a:spcPct val="100000"/>
            </a:lnSpc>
          </a:pPr>
          <a:r>
            <a:rPr lang="en-US" dirty="0">
              <a:latin typeface="Calibri Light" panose="020F0302020204030204"/>
            </a:rPr>
            <a:t>Enabling</a:t>
          </a:r>
          <a:r>
            <a:rPr lang="en-US" dirty="0"/>
            <a:t> data manipulation to create customized columns and measures.</a:t>
          </a:r>
        </a:p>
      </dgm:t>
    </dgm:pt>
    <dgm:pt modelId="{ADEFC2A9-B894-4E1B-9483-C1568BD51398}" type="parTrans" cxnId="{B5C8BAE3-8668-45B5-B756-9C47A2E2A24B}">
      <dgm:prSet/>
      <dgm:spPr/>
    </dgm:pt>
    <dgm:pt modelId="{48F18293-0C53-4458-9F7B-00022CD306BA}" type="sibTrans" cxnId="{B5C8BAE3-8668-45B5-B756-9C47A2E2A24B}">
      <dgm:prSet/>
      <dgm:spPr/>
      <dgm:t>
        <a:bodyPr/>
        <a:lstStyle/>
        <a:p>
          <a:endParaRPr lang="en-US"/>
        </a:p>
      </dgm:t>
    </dgm:pt>
    <dgm:pt modelId="{9354B2F8-2BE6-4619-AD1D-9E88AF6F9F54}" type="pres">
      <dgm:prSet presAssocID="{85343B69-E522-4335-88B1-DC8C83A0AB39}" presName="root" presStyleCnt="0">
        <dgm:presLayoutVars>
          <dgm:dir val="rev"/>
          <dgm:resizeHandles val="exact"/>
        </dgm:presLayoutVars>
      </dgm:prSet>
      <dgm:spPr/>
    </dgm:pt>
    <dgm:pt modelId="{97D02073-6484-474A-B8B6-C9B7B2B2DF97}" type="pres">
      <dgm:prSet presAssocID="{4B790F35-5C0C-4EF6-A56F-F51FE9B9E585}" presName="compNode" presStyleCnt="0"/>
      <dgm:spPr/>
    </dgm:pt>
    <dgm:pt modelId="{098466EF-FA77-4D77-BD3E-C607037CD4BA}" type="pres">
      <dgm:prSet presAssocID="{4B790F35-5C0C-4EF6-A56F-F51FE9B9E585}" presName="bgRect" presStyleLbl="bgShp" presStyleIdx="0" presStyleCnt="4"/>
      <dgm:spPr/>
    </dgm:pt>
    <dgm:pt modelId="{53B2CB34-F7AA-4AED-B1E4-735D86818A1D}" type="pres">
      <dgm:prSet presAssocID="{4B790F35-5C0C-4EF6-A56F-F51FE9B9E5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5DCED7FC-2389-4571-8711-C3EAC893E152}" type="pres">
      <dgm:prSet presAssocID="{4B790F35-5C0C-4EF6-A56F-F51FE9B9E585}" presName="spaceRect" presStyleCnt="0"/>
      <dgm:spPr/>
    </dgm:pt>
    <dgm:pt modelId="{5D192C62-A35A-4C79-B52B-667382ED73CF}" type="pres">
      <dgm:prSet presAssocID="{4B790F35-5C0C-4EF6-A56F-F51FE9B9E585}" presName="parTx" presStyleLbl="revTx" presStyleIdx="0" presStyleCnt="4">
        <dgm:presLayoutVars>
          <dgm:chMax val="0"/>
          <dgm:chPref val="0"/>
        </dgm:presLayoutVars>
      </dgm:prSet>
      <dgm:spPr/>
    </dgm:pt>
    <dgm:pt modelId="{147D4E06-980B-4671-879A-249DFE6AB135}" type="pres">
      <dgm:prSet presAssocID="{A9CCC3A1-7B2E-41CF-A020-94BD793F3379}" presName="sibTrans" presStyleCnt="0"/>
      <dgm:spPr/>
    </dgm:pt>
    <dgm:pt modelId="{3A1AF6FE-B741-463F-8CFF-514F9B433C86}" type="pres">
      <dgm:prSet presAssocID="{DD7F9655-5AC4-4CF0-A0C9-D03D6FE25897}" presName="compNode" presStyleCnt="0"/>
      <dgm:spPr/>
    </dgm:pt>
    <dgm:pt modelId="{B23EB873-9E49-49EB-9A0C-580813507AEB}" type="pres">
      <dgm:prSet presAssocID="{DD7F9655-5AC4-4CF0-A0C9-D03D6FE25897}" presName="bgRect" presStyleLbl="bgShp" presStyleIdx="1" presStyleCnt="4"/>
      <dgm:spPr/>
    </dgm:pt>
    <dgm:pt modelId="{7BA18BA5-D9A0-493F-A44C-3237AC93CA54}" type="pres">
      <dgm:prSet presAssocID="{DD7F9655-5AC4-4CF0-A0C9-D03D6FE258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344C1D2-B6BC-4815-8FD3-028BB227F584}" type="pres">
      <dgm:prSet presAssocID="{DD7F9655-5AC4-4CF0-A0C9-D03D6FE25897}" presName="spaceRect" presStyleCnt="0"/>
      <dgm:spPr/>
    </dgm:pt>
    <dgm:pt modelId="{990E1278-F975-4FDC-8A57-6886212ADF07}" type="pres">
      <dgm:prSet presAssocID="{DD7F9655-5AC4-4CF0-A0C9-D03D6FE25897}" presName="parTx" presStyleLbl="revTx" presStyleIdx="1" presStyleCnt="4">
        <dgm:presLayoutVars>
          <dgm:chMax val="0"/>
          <dgm:chPref val="0"/>
        </dgm:presLayoutVars>
      </dgm:prSet>
      <dgm:spPr/>
    </dgm:pt>
    <dgm:pt modelId="{22068240-2C20-4932-9D64-4D193A40C8F9}" type="pres">
      <dgm:prSet presAssocID="{580AA4A4-213E-4993-A51D-AC1E182FBEBE}" presName="sibTrans" presStyleCnt="0"/>
      <dgm:spPr/>
    </dgm:pt>
    <dgm:pt modelId="{741E8125-B8C1-4818-A006-BA44B1770F05}" type="pres">
      <dgm:prSet presAssocID="{050DDB80-7FFD-4C0C-AEB1-0DCB65C39E49}" presName="compNode" presStyleCnt="0"/>
      <dgm:spPr/>
    </dgm:pt>
    <dgm:pt modelId="{3C4A3AA7-7B85-4678-85CB-1F68D8C850C4}" type="pres">
      <dgm:prSet presAssocID="{050DDB80-7FFD-4C0C-AEB1-0DCB65C39E49}" presName="bgRect" presStyleLbl="bgShp" presStyleIdx="2" presStyleCnt="4"/>
      <dgm:spPr/>
    </dgm:pt>
    <dgm:pt modelId="{5046496F-A454-44C2-B1FB-E04A28717B20}" type="pres">
      <dgm:prSet presAssocID="{050DDB80-7FFD-4C0C-AEB1-0DCB65C39E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783847E9-9EEE-429E-87F4-0348ADB0CE8E}" type="pres">
      <dgm:prSet presAssocID="{050DDB80-7FFD-4C0C-AEB1-0DCB65C39E49}" presName="spaceRect" presStyleCnt="0"/>
      <dgm:spPr/>
    </dgm:pt>
    <dgm:pt modelId="{FB6F000F-755A-40E1-B624-E9AD01A9E513}" type="pres">
      <dgm:prSet presAssocID="{050DDB80-7FFD-4C0C-AEB1-0DCB65C39E49}" presName="parTx" presStyleLbl="revTx" presStyleIdx="2" presStyleCnt="4">
        <dgm:presLayoutVars>
          <dgm:chMax val="0"/>
          <dgm:chPref val="0"/>
        </dgm:presLayoutVars>
      </dgm:prSet>
      <dgm:spPr/>
    </dgm:pt>
    <dgm:pt modelId="{D4BF682F-948F-4F6E-9B3C-4315DB2F2309}" type="pres">
      <dgm:prSet presAssocID="{48F18293-0C53-4458-9F7B-00022CD306BA}" presName="sibTrans" presStyleCnt="0"/>
      <dgm:spPr/>
    </dgm:pt>
    <dgm:pt modelId="{541C1241-1709-4FF0-8561-DDCC20688393}" type="pres">
      <dgm:prSet presAssocID="{4190A591-87D2-4A43-919B-7A277BB7FA30}" presName="compNode" presStyleCnt="0"/>
      <dgm:spPr/>
    </dgm:pt>
    <dgm:pt modelId="{5DEAA665-3D8D-4D62-9681-1ED53148FDC6}" type="pres">
      <dgm:prSet presAssocID="{4190A591-87D2-4A43-919B-7A277BB7FA30}" presName="bgRect" presStyleLbl="bgShp" presStyleIdx="3" presStyleCnt="4"/>
      <dgm:spPr/>
    </dgm:pt>
    <dgm:pt modelId="{D4033A58-2DAF-402A-B749-5F17BCB9466A}" type="pres">
      <dgm:prSet presAssocID="{4190A591-87D2-4A43-919B-7A277BB7FA3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1C18E2AF-2B82-438A-A805-0E0EF4A52CDD}" type="pres">
      <dgm:prSet presAssocID="{4190A591-87D2-4A43-919B-7A277BB7FA30}" presName="spaceRect" presStyleCnt="0"/>
      <dgm:spPr/>
    </dgm:pt>
    <dgm:pt modelId="{9FD138BC-0853-4B3D-AFA3-79A0D7345875}" type="pres">
      <dgm:prSet presAssocID="{4190A591-87D2-4A43-919B-7A277BB7FA30}" presName="parTx" presStyleLbl="revTx" presStyleIdx="3" presStyleCnt="4">
        <dgm:presLayoutVars>
          <dgm:chMax val="0"/>
          <dgm:chPref val="0"/>
        </dgm:presLayoutVars>
      </dgm:prSet>
      <dgm:spPr/>
    </dgm:pt>
  </dgm:ptLst>
  <dgm:cxnLst>
    <dgm:cxn modelId="{E264C029-DD26-4970-94E8-B3D87F2F0EF9}" srcId="{85343B69-E522-4335-88B1-DC8C83A0AB39}" destId="{4B790F35-5C0C-4EF6-A56F-F51FE9B9E585}" srcOrd="0" destOrd="0" parTransId="{3589E936-135E-4057-8490-7A241736485E}" sibTransId="{A9CCC3A1-7B2E-41CF-A020-94BD793F3379}"/>
    <dgm:cxn modelId="{7A620932-74D1-4D6F-AC6A-E5A6CDF19F4E}" type="presOf" srcId="{DD7F9655-5AC4-4CF0-A0C9-D03D6FE25897}" destId="{990E1278-F975-4FDC-8A57-6886212ADF07}" srcOrd="0" destOrd="0" presId="urn:microsoft.com/office/officeart/2018/2/layout/IconVerticalSolidList"/>
    <dgm:cxn modelId="{63AB6A5B-ED45-41A8-8575-53716C62DF22}" type="presOf" srcId="{4190A591-87D2-4A43-919B-7A277BB7FA30}" destId="{9FD138BC-0853-4B3D-AFA3-79A0D7345875}" srcOrd="0" destOrd="0" presId="urn:microsoft.com/office/officeart/2018/2/layout/IconVerticalSolidList"/>
    <dgm:cxn modelId="{2DD0926E-6200-4DDB-BEAE-B823AB44272F}" type="presOf" srcId="{85343B69-E522-4335-88B1-DC8C83A0AB39}" destId="{9354B2F8-2BE6-4619-AD1D-9E88AF6F9F54}" srcOrd="0" destOrd="0" presId="urn:microsoft.com/office/officeart/2018/2/layout/IconVerticalSolidList"/>
    <dgm:cxn modelId="{A246CC74-1DE1-459A-B6EF-0C35A095B2DD}" type="presOf" srcId="{050DDB80-7FFD-4C0C-AEB1-0DCB65C39E49}" destId="{FB6F000F-755A-40E1-B624-E9AD01A9E513}" srcOrd="0" destOrd="0" presId="urn:microsoft.com/office/officeart/2018/2/layout/IconVerticalSolidList"/>
    <dgm:cxn modelId="{3230F599-3324-4A77-BB22-B762950267AF}" type="presOf" srcId="{4B790F35-5C0C-4EF6-A56F-F51FE9B9E585}" destId="{5D192C62-A35A-4C79-B52B-667382ED73CF}" srcOrd="0" destOrd="0" presId="urn:microsoft.com/office/officeart/2018/2/layout/IconVerticalSolidList"/>
    <dgm:cxn modelId="{E18CA7B9-BE29-4CDF-BC08-F48F9AB52349}" srcId="{85343B69-E522-4335-88B1-DC8C83A0AB39}" destId="{DD7F9655-5AC4-4CF0-A0C9-D03D6FE25897}" srcOrd="1" destOrd="0" parTransId="{5BCA50F0-BD21-4953-B297-7B894D0AF9DD}" sibTransId="{580AA4A4-213E-4993-A51D-AC1E182FBEBE}"/>
    <dgm:cxn modelId="{B5C8BAE3-8668-45B5-B756-9C47A2E2A24B}" srcId="{85343B69-E522-4335-88B1-DC8C83A0AB39}" destId="{050DDB80-7FFD-4C0C-AEB1-0DCB65C39E49}" srcOrd="2" destOrd="0" parTransId="{ADEFC2A9-B894-4E1B-9483-C1568BD51398}" sibTransId="{48F18293-0C53-4458-9F7B-00022CD306BA}"/>
    <dgm:cxn modelId="{D1886CF8-0469-4DCD-A662-C5F6D9415114}" srcId="{85343B69-E522-4335-88B1-DC8C83A0AB39}" destId="{4190A591-87D2-4A43-919B-7A277BB7FA30}" srcOrd="3" destOrd="0" parTransId="{5CABDA32-0127-4396-A815-3710F3FF77C2}" sibTransId="{36FB690F-F4A6-4C50-8B6D-9F0A85A558A7}"/>
    <dgm:cxn modelId="{91771DF1-CD38-4122-B375-4ABBD539FF60}" type="presParOf" srcId="{9354B2F8-2BE6-4619-AD1D-9E88AF6F9F54}" destId="{97D02073-6484-474A-B8B6-C9B7B2B2DF97}" srcOrd="0" destOrd="0" presId="urn:microsoft.com/office/officeart/2018/2/layout/IconVerticalSolidList"/>
    <dgm:cxn modelId="{918FF2F6-0D09-424A-A6E7-8EE9C15CA96A}" type="presParOf" srcId="{97D02073-6484-474A-B8B6-C9B7B2B2DF97}" destId="{098466EF-FA77-4D77-BD3E-C607037CD4BA}" srcOrd="0" destOrd="0" presId="urn:microsoft.com/office/officeart/2018/2/layout/IconVerticalSolidList"/>
    <dgm:cxn modelId="{69C973D9-6D01-4C72-BC68-8C315AACAA63}" type="presParOf" srcId="{97D02073-6484-474A-B8B6-C9B7B2B2DF97}" destId="{53B2CB34-F7AA-4AED-B1E4-735D86818A1D}" srcOrd="1" destOrd="0" presId="urn:microsoft.com/office/officeart/2018/2/layout/IconVerticalSolidList"/>
    <dgm:cxn modelId="{B096366B-0927-44AE-AB09-38A27BF601E2}" type="presParOf" srcId="{97D02073-6484-474A-B8B6-C9B7B2B2DF97}" destId="{5DCED7FC-2389-4571-8711-C3EAC893E152}" srcOrd="2" destOrd="0" presId="urn:microsoft.com/office/officeart/2018/2/layout/IconVerticalSolidList"/>
    <dgm:cxn modelId="{D3E9E7E6-2C81-4013-A29C-D449E3C68041}" type="presParOf" srcId="{97D02073-6484-474A-B8B6-C9B7B2B2DF97}" destId="{5D192C62-A35A-4C79-B52B-667382ED73CF}" srcOrd="3" destOrd="0" presId="urn:microsoft.com/office/officeart/2018/2/layout/IconVerticalSolidList"/>
    <dgm:cxn modelId="{31C50CCC-87AD-4867-875A-3DB3A796B27B}" type="presParOf" srcId="{9354B2F8-2BE6-4619-AD1D-9E88AF6F9F54}" destId="{147D4E06-980B-4671-879A-249DFE6AB135}" srcOrd="1" destOrd="0" presId="urn:microsoft.com/office/officeart/2018/2/layout/IconVerticalSolidList"/>
    <dgm:cxn modelId="{EE2FCD84-209A-44B7-AFF0-47B26BF375C0}" type="presParOf" srcId="{9354B2F8-2BE6-4619-AD1D-9E88AF6F9F54}" destId="{3A1AF6FE-B741-463F-8CFF-514F9B433C86}" srcOrd="2" destOrd="0" presId="urn:microsoft.com/office/officeart/2018/2/layout/IconVerticalSolidList"/>
    <dgm:cxn modelId="{DFEC133C-ED0D-46C0-838B-49736EB3F6BB}" type="presParOf" srcId="{3A1AF6FE-B741-463F-8CFF-514F9B433C86}" destId="{B23EB873-9E49-49EB-9A0C-580813507AEB}" srcOrd="0" destOrd="0" presId="urn:microsoft.com/office/officeart/2018/2/layout/IconVerticalSolidList"/>
    <dgm:cxn modelId="{BDA92FDA-7BB6-429C-8602-6B5B1F28143B}" type="presParOf" srcId="{3A1AF6FE-B741-463F-8CFF-514F9B433C86}" destId="{7BA18BA5-D9A0-493F-A44C-3237AC93CA54}" srcOrd="1" destOrd="0" presId="urn:microsoft.com/office/officeart/2018/2/layout/IconVerticalSolidList"/>
    <dgm:cxn modelId="{0250A026-8AD2-4D1E-B455-B642398AF7BF}" type="presParOf" srcId="{3A1AF6FE-B741-463F-8CFF-514F9B433C86}" destId="{0344C1D2-B6BC-4815-8FD3-028BB227F584}" srcOrd="2" destOrd="0" presId="urn:microsoft.com/office/officeart/2018/2/layout/IconVerticalSolidList"/>
    <dgm:cxn modelId="{4B9B82C2-0921-4904-858A-B19BDA11AB87}" type="presParOf" srcId="{3A1AF6FE-B741-463F-8CFF-514F9B433C86}" destId="{990E1278-F975-4FDC-8A57-6886212ADF07}" srcOrd="3" destOrd="0" presId="urn:microsoft.com/office/officeart/2018/2/layout/IconVerticalSolidList"/>
    <dgm:cxn modelId="{C793B1BD-ACCF-4015-961F-D6740D047E9C}" type="presParOf" srcId="{9354B2F8-2BE6-4619-AD1D-9E88AF6F9F54}" destId="{22068240-2C20-4932-9D64-4D193A40C8F9}" srcOrd="3" destOrd="0" presId="urn:microsoft.com/office/officeart/2018/2/layout/IconVerticalSolidList"/>
    <dgm:cxn modelId="{90FCABC5-82A6-4874-9367-0ACD2103F4D5}" type="presParOf" srcId="{9354B2F8-2BE6-4619-AD1D-9E88AF6F9F54}" destId="{741E8125-B8C1-4818-A006-BA44B1770F05}" srcOrd="4" destOrd="0" presId="urn:microsoft.com/office/officeart/2018/2/layout/IconVerticalSolidList"/>
    <dgm:cxn modelId="{5DD184DD-E8A8-4D5C-A42C-154529372750}" type="presParOf" srcId="{741E8125-B8C1-4818-A006-BA44B1770F05}" destId="{3C4A3AA7-7B85-4678-85CB-1F68D8C850C4}" srcOrd="0" destOrd="0" presId="urn:microsoft.com/office/officeart/2018/2/layout/IconVerticalSolidList"/>
    <dgm:cxn modelId="{D070BE8E-0EC7-4288-B66D-B225A1D79558}" type="presParOf" srcId="{741E8125-B8C1-4818-A006-BA44B1770F05}" destId="{5046496F-A454-44C2-B1FB-E04A28717B20}" srcOrd="1" destOrd="0" presId="urn:microsoft.com/office/officeart/2018/2/layout/IconVerticalSolidList"/>
    <dgm:cxn modelId="{CCCE89EF-29AD-4F8C-8D7B-D697DA1FF87A}" type="presParOf" srcId="{741E8125-B8C1-4818-A006-BA44B1770F05}" destId="{783847E9-9EEE-429E-87F4-0348ADB0CE8E}" srcOrd="2" destOrd="0" presId="urn:microsoft.com/office/officeart/2018/2/layout/IconVerticalSolidList"/>
    <dgm:cxn modelId="{D584D2DA-A7A0-46D9-A03E-70BEECAD793C}" type="presParOf" srcId="{741E8125-B8C1-4818-A006-BA44B1770F05}" destId="{FB6F000F-755A-40E1-B624-E9AD01A9E513}" srcOrd="3" destOrd="0" presId="urn:microsoft.com/office/officeart/2018/2/layout/IconVerticalSolidList"/>
    <dgm:cxn modelId="{F499F7AF-5B27-4707-9DF9-937ABECC582E}" type="presParOf" srcId="{9354B2F8-2BE6-4619-AD1D-9E88AF6F9F54}" destId="{D4BF682F-948F-4F6E-9B3C-4315DB2F2309}" srcOrd="5" destOrd="0" presId="urn:microsoft.com/office/officeart/2018/2/layout/IconVerticalSolidList"/>
    <dgm:cxn modelId="{F2F7C751-0AB1-450C-80B6-22B8BE732292}" type="presParOf" srcId="{9354B2F8-2BE6-4619-AD1D-9E88AF6F9F54}" destId="{541C1241-1709-4FF0-8561-DDCC20688393}" srcOrd="6" destOrd="0" presId="urn:microsoft.com/office/officeart/2018/2/layout/IconVerticalSolidList"/>
    <dgm:cxn modelId="{92EC1E23-062B-4344-A6AE-F8F26D7E9686}" type="presParOf" srcId="{541C1241-1709-4FF0-8561-DDCC20688393}" destId="{5DEAA665-3D8D-4D62-9681-1ED53148FDC6}" srcOrd="0" destOrd="0" presId="urn:microsoft.com/office/officeart/2018/2/layout/IconVerticalSolidList"/>
    <dgm:cxn modelId="{103A54A0-6104-4F39-9219-389CF55A9B8B}" type="presParOf" srcId="{541C1241-1709-4FF0-8561-DDCC20688393}" destId="{D4033A58-2DAF-402A-B749-5F17BCB9466A}" srcOrd="1" destOrd="0" presId="urn:microsoft.com/office/officeart/2018/2/layout/IconVerticalSolidList"/>
    <dgm:cxn modelId="{6E6366F7-589B-4419-BB7B-E304DD150C84}" type="presParOf" srcId="{541C1241-1709-4FF0-8561-DDCC20688393}" destId="{1C18E2AF-2B82-438A-A805-0E0EF4A52CDD}" srcOrd="2" destOrd="0" presId="urn:microsoft.com/office/officeart/2018/2/layout/IconVerticalSolidList"/>
    <dgm:cxn modelId="{500FC21C-EA5C-480E-9A09-C4E069E036FC}" type="presParOf" srcId="{541C1241-1709-4FF0-8561-DDCC20688393}" destId="{9FD138BC-0853-4B3D-AFA3-79A0D73458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B230C-E939-47F6-A3E7-502C7C2C1D05}">
      <dsp:nvSpPr>
        <dsp:cNvPr id="0" name=""/>
        <dsp:cNvSpPr/>
      </dsp:nvSpPr>
      <dsp:spPr>
        <a:xfrm>
          <a:off x="0" y="0"/>
          <a:ext cx="387224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F3A259-4DB6-4728-BCA3-92492BA4F27F}">
      <dsp:nvSpPr>
        <dsp:cNvPr id="0" name=""/>
        <dsp:cNvSpPr/>
      </dsp:nvSpPr>
      <dsp:spPr>
        <a:xfrm>
          <a:off x="0" y="0"/>
          <a:ext cx="3872243" cy="92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Microsoft's comprehensive data analytics solution designed to collect, analyze, and visualize data from diverse sources.</a:t>
          </a:r>
          <a:r>
            <a:rPr lang="en-US" sz="1700" kern="1200">
              <a:latin typeface="Calibri Light" panose="020F0302020204030204"/>
            </a:rPr>
            <a:t> </a:t>
          </a:r>
          <a:endParaRPr lang="en-US" sz="1700" kern="1200"/>
        </a:p>
      </dsp:txBody>
      <dsp:txXfrm>
        <a:off x="0" y="0"/>
        <a:ext cx="3872243" cy="923544"/>
      </dsp:txXfrm>
    </dsp:sp>
    <dsp:sp modelId="{E883C642-B24D-43E6-BD6E-4840CB7DCD18}">
      <dsp:nvSpPr>
        <dsp:cNvPr id="0" name=""/>
        <dsp:cNvSpPr/>
      </dsp:nvSpPr>
      <dsp:spPr>
        <a:xfrm>
          <a:off x="0" y="923543"/>
          <a:ext cx="387224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9D43DF-CDA4-490D-995E-BC3DF152549F}">
      <dsp:nvSpPr>
        <dsp:cNvPr id="0" name=""/>
        <dsp:cNvSpPr/>
      </dsp:nvSpPr>
      <dsp:spPr>
        <a:xfrm>
          <a:off x="0" y="923544"/>
          <a:ext cx="3872243" cy="92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Data Connects: Easily links to various data sources. </a:t>
          </a:r>
          <a:r>
            <a:rPr lang="en-US" sz="1700" kern="1200">
              <a:latin typeface="Calibri Light" panose="020F0302020204030204"/>
            </a:rPr>
            <a:t> </a:t>
          </a:r>
          <a:endParaRPr lang="en-US" sz="1700" kern="1200"/>
        </a:p>
      </dsp:txBody>
      <dsp:txXfrm>
        <a:off x="0" y="923544"/>
        <a:ext cx="3872243" cy="923544"/>
      </dsp:txXfrm>
    </dsp:sp>
    <dsp:sp modelId="{36A47584-0D66-49E5-A415-A8590AB17C39}">
      <dsp:nvSpPr>
        <dsp:cNvPr id="0" name=""/>
        <dsp:cNvSpPr/>
      </dsp:nvSpPr>
      <dsp:spPr>
        <a:xfrm>
          <a:off x="0" y="1847087"/>
          <a:ext cx="387224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349A5C-EADF-41E6-830A-22ACB7D3BBA6}">
      <dsp:nvSpPr>
        <dsp:cNvPr id="0" name=""/>
        <dsp:cNvSpPr/>
      </dsp:nvSpPr>
      <dsp:spPr>
        <a:xfrm>
          <a:off x="0" y="1847088"/>
          <a:ext cx="3872243" cy="92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Visualizes Insights: Creates interactive dashboards and visuals. </a:t>
          </a:r>
        </a:p>
      </dsp:txBody>
      <dsp:txXfrm>
        <a:off x="0" y="1847088"/>
        <a:ext cx="3872243" cy="923544"/>
      </dsp:txXfrm>
    </dsp:sp>
    <dsp:sp modelId="{F5B35836-63A7-4946-9418-F671C13FE2BC}">
      <dsp:nvSpPr>
        <dsp:cNvPr id="0" name=""/>
        <dsp:cNvSpPr/>
      </dsp:nvSpPr>
      <dsp:spPr>
        <a:xfrm>
          <a:off x="0" y="2770632"/>
          <a:ext cx="387224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003899A-135C-4564-B424-06EF8102604D}">
      <dsp:nvSpPr>
        <dsp:cNvPr id="0" name=""/>
        <dsp:cNvSpPr/>
      </dsp:nvSpPr>
      <dsp:spPr>
        <a:xfrm>
          <a:off x="0" y="2770632"/>
          <a:ext cx="3872243" cy="92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Enables Collaboration: Facilitates secure sharing and teamwork.</a:t>
          </a:r>
          <a:r>
            <a:rPr lang="en-US" sz="1700" kern="1200">
              <a:latin typeface="Calibri Light" panose="020F0302020204030204"/>
            </a:rPr>
            <a:t> </a:t>
          </a:r>
          <a:endParaRPr lang="en-US" sz="1700" kern="1200"/>
        </a:p>
      </dsp:txBody>
      <dsp:txXfrm>
        <a:off x="0" y="2770632"/>
        <a:ext cx="3872243" cy="9235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79919-CBAC-4F74-BC6E-C6F29C89DFF6}">
      <dsp:nvSpPr>
        <dsp:cNvPr id="0" name=""/>
        <dsp:cNvSpPr/>
      </dsp:nvSpPr>
      <dsp:spPr>
        <a:xfrm>
          <a:off x="0" y="0"/>
          <a:ext cx="538603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C0FE85-C049-4CA3-A0A8-4F9C7578E103}">
      <dsp:nvSpPr>
        <dsp:cNvPr id="0" name=""/>
        <dsp:cNvSpPr/>
      </dsp:nvSpPr>
      <dsp:spPr>
        <a:xfrm>
          <a:off x="0" y="0"/>
          <a:ext cx="5386032" cy="280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 powerful tool for exploring scenarios by changing values in reports</a:t>
          </a:r>
        </a:p>
      </dsp:txBody>
      <dsp:txXfrm>
        <a:off x="0" y="0"/>
        <a:ext cx="5386032" cy="2803197"/>
      </dsp:txXfrm>
    </dsp:sp>
    <dsp:sp modelId="{C7B4BF32-332B-452E-998E-FDF8B0C621C8}">
      <dsp:nvSpPr>
        <dsp:cNvPr id="0" name=""/>
        <dsp:cNvSpPr/>
      </dsp:nvSpPr>
      <dsp:spPr>
        <a:xfrm>
          <a:off x="0" y="2803197"/>
          <a:ext cx="538603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834EA92-5DAD-4F4F-AA55-C7AB7C9F2A7E}">
      <dsp:nvSpPr>
        <dsp:cNvPr id="0" name=""/>
        <dsp:cNvSpPr/>
      </dsp:nvSpPr>
      <dsp:spPr>
        <a:xfrm>
          <a:off x="0" y="2803197"/>
          <a:ext cx="5386032" cy="280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Enables data manipulation for predicting outcomes based on parameter adjustments</a:t>
          </a:r>
        </a:p>
      </dsp:txBody>
      <dsp:txXfrm>
        <a:off x="0" y="2803197"/>
        <a:ext cx="5386032" cy="2803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A7154-12B6-4134-9402-DF775A1EB087}">
      <dsp:nvSpPr>
        <dsp:cNvPr id="0" name=""/>
        <dsp:cNvSpPr/>
      </dsp:nvSpPr>
      <dsp:spPr>
        <a:xfrm>
          <a:off x="0" y="0"/>
          <a:ext cx="61904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149738D-9AB3-4F79-BD48-A654DEA8B753}">
      <dsp:nvSpPr>
        <dsp:cNvPr id="0" name=""/>
        <dsp:cNvSpPr/>
      </dsp:nvSpPr>
      <dsp:spPr>
        <a:xfrm>
          <a:off x="0" y="0"/>
          <a:ext cx="6190412" cy="1672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Bookmarks </a:t>
          </a:r>
          <a:r>
            <a:rPr lang="en-US" sz="2300" kern="1200" dirty="0">
              <a:latin typeface="Calibri Light" panose="020F0302020204030204"/>
            </a:rPr>
            <a:t>save</a:t>
          </a:r>
          <a:r>
            <a:rPr lang="en-US" sz="2300" kern="1200" dirty="0"/>
            <a:t> different data views, including selections and filters, allowing easy navigation for comparing insights within a report.</a:t>
          </a:r>
          <a:r>
            <a:rPr lang="en-US" sz="2300" kern="1200" dirty="0">
              <a:latin typeface="Calibri"/>
              <a:ea typeface="Calibri"/>
              <a:cs typeface="Calibri"/>
            </a:rPr>
            <a:t> </a:t>
          </a:r>
          <a:endParaRPr lang="en-US" sz="2300" kern="1200" dirty="0"/>
        </a:p>
      </dsp:txBody>
      <dsp:txXfrm>
        <a:off x="0" y="0"/>
        <a:ext cx="6190412" cy="1672229"/>
      </dsp:txXfrm>
    </dsp:sp>
    <dsp:sp modelId="{8ED2F5A6-14A1-470B-A164-C7A5C9DD72DC}">
      <dsp:nvSpPr>
        <dsp:cNvPr id="0" name=""/>
        <dsp:cNvSpPr/>
      </dsp:nvSpPr>
      <dsp:spPr>
        <a:xfrm>
          <a:off x="0" y="1672229"/>
          <a:ext cx="61904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6BFD67-DE3F-4202-B897-D04D5FC9B503}">
      <dsp:nvSpPr>
        <dsp:cNvPr id="0" name=""/>
        <dsp:cNvSpPr/>
      </dsp:nvSpPr>
      <dsp:spPr>
        <a:xfrm>
          <a:off x="0" y="1672229"/>
          <a:ext cx="6190412" cy="16722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Calibri"/>
              <a:ea typeface="Calibri"/>
              <a:cs typeface="Calibri"/>
            </a:rPr>
            <a:t>Selection allows users to interactively filter and highlight data through visual-level selection, slicers. It enables dynamic exploration, drill-down for deeper insights into the data.</a:t>
          </a:r>
        </a:p>
      </dsp:txBody>
      <dsp:txXfrm>
        <a:off x="0" y="1672229"/>
        <a:ext cx="6190412" cy="16722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1F15C-5E07-407C-9FA4-CCEF4BD860FF}">
      <dsp:nvSpPr>
        <dsp:cNvPr id="0" name=""/>
        <dsp:cNvSpPr/>
      </dsp:nvSpPr>
      <dsp:spPr>
        <a:xfrm>
          <a:off x="0" y="610"/>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7E417-B798-4205-B7E4-2D3B52EDE807}">
      <dsp:nvSpPr>
        <dsp:cNvPr id="0" name=""/>
        <dsp:cNvSpPr/>
      </dsp:nvSpPr>
      <dsp:spPr>
        <a:xfrm>
          <a:off x="432451" y="322269"/>
          <a:ext cx="786275" cy="786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F16755-7EAF-4296-856D-A38B6E256A67}">
      <dsp:nvSpPr>
        <dsp:cNvPr id="0" name=""/>
        <dsp:cNvSpPr/>
      </dsp:nvSpPr>
      <dsp:spPr>
        <a:xfrm>
          <a:off x="1651178" y="610"/>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100000"/>
            </a:lnSpc>
            <a:spcBef>
              <a:spcPct val="0"/>
            </a:spcBef>
            <a:spcAft>
              <a:spcPct val="35000"/>
            </a:spcAft>
            <a:buNone/>
          </a:pPr>
          <a:r>
            <a:rPr lang="en-US" sz="1700" kern="1200" dirty="0"/>
            <a:t>The Performance Analyzer in Power BI is a tool that tracks and displays loading times for each visual element in a report or dashboard.</a:t>
          </a:r>
          <a:r>
            <a:rPr lang="en-US" sz="1700" kern="1200" dirty="0">
              <a:latin typeface="Calibri Light" panose="020F0302020204030204"/>
            </a:rPr>
            <a:t> </a:t>
          </a:r>
          <a:endParaRPr lang="en-US" sz="1700" kern="1200" dirty="0"/>
        </a:p>
      </dsp:txBody>
      <dsp:txXfrm>
        <a:off x="1651178" y="610"/>
        <a:ext cx="4063821" cy="1429592"/>
      </dsp:txXfrm>
    </dsp:sp>
    <dsp:sp modelId="{E5366FF8-E95A-4AF2-8AD7-AD8B75003FEB}">
      <dsp:nvSpPr>
        <dsp:cNvPr id="0" name=""/>
        <dsp:cNvSpPr/>
      </dsp:nvSpPr>
      <dsp:spPr>
        <a:xfrm>
          <a:off x="0" y="1787600"/>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AD359E-3A2C-4AEF-9185-E2E48E69A2A3}">
      <dsp:nvSpPr>
        <dsp:cNvPr id="0" name=""/>
        <dsp:cNvSpPr/>
      </dsp:nvSpPr>
      <dsp:spPr>
        <a:xfrm>
          <a:off x="432451" y="2109259"/>
          <a:ext cx="786275" cy="786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069F4D-7613-4D01-A282-904C5904A3EE}">
      <dsp:nvSpPr>
        <dsp:cNvPr id="0" name=""/>
        <dsp:cNvSpPr/>
      </dsp:nvSpPr>
      <dsp:spPr>
        <a:xfrm>
          <a:off x="1651178" y="1787600"/>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Calibri Light" panose="020F0302020204030204"/>
            </a:rPr>
            <a:t>It</a:t>
          </a:r>
          <a:r>
            <a:rPr lang="en-US" sz="1700" kern="1200" dirty="0"/>
            <a:t> identifies bottlenecks, helps optimize visuals, data models, and queries, and offers real-time monitoring for performance improvements.</a:t>
          </a:r>
        </a:p>
      </dsp:txBody>
      <dsp:txXfrm>
        <a:off x="1651178" y="1787600"/>
        <a:ext cx="4063821" cy="1429592"/>
      </dsp:txXfrm>
    </dsp:sp>
    <dsp:sp modelId="{B4BE5768-C893-4B9D-9658-7BF5FB3E7047}">
      <dsp:nvSpPr>
        <dsp:cNvPr id="0" name=""/>
        <dsp:cNvSpPr/>
      </dsp:nvSpPr>
      <dsp:spPr>
        <a:xfrm>
          <a:off x="0" y="3574591"/>
          <a:ext cx="5715000" cy="14295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1EBB6-BE1C-4A90-8091-A6B47C3CD3E2}">
      <dsp:nvSpPr>
        <dsp:cNvPr id="0" name=""/>
        <dsp:cNvSpPr/>
      </dsp:nvSpPr>
      <dsp:spPr>
        <a:xfrm>
          <a:off x="432451" y="3896249"/>
          <a:ext cx="786275" cy="786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C1821A-62F4-445B-95C3-F81E586464EE}">
      <dsp:nvSpPr>
        <dsp:cNvPr id="0" name=""/>
        <dsp:cNvSpPr/>
      </dsp:nvSpPr>
      <dsp:spPr>
        <a:xfrm>
          <a:off x="1651178" y="3574591"/>
          <a:ext cx="4063821" cy="142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8" tIns="151298" rIns="151298" bIns="151298" numCol="1" spcCol="1270" anchor="ctr" anchorCtr="0">
          <a:noAutofit/>
        </a:bodyPr>
        <a:lstStyle/>
        <a:p>
          <a:pPr marL="0" lvl="0" indent="0" algn="l" defTabSz="755650">
            <a:lnSpc>
              <a:spcPct val="100000"/>
            </a:lnSpc>
            <a:spcBef>
              <a:spcPct val="0"/>
            </a:spcBef>
            <a:spcAft>
              <a:spcPct val="35000"/>
            </a:spcAft>
            <a:buNone/>
          </a:pPr>
          <a:r>
            <a:rPr lang="en-US" sz="1700" kern="1200" dirty="0"/>
            <a:t>It's crucial for enhancing user experience, troubleshooting issues, and ensuring reports load quickly and efficiently.</a:t>
          </a:r>
          <a:br>
            <a:rPr lang="en-US" sz="1700" kern="1200" dirty="0"/>
          </a:br>
          <a:endParaRPr lang="en-US" sz="1700" kern="1200" dirty="0"/>
        </a:p>
      </dsp:txBody>
      <dsp:txXfrm>
        <a:off x="1651178" y="3574591"/>
        <a:ext cx="4063821" cy="14295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EB507-F2D7-411B-ACA9-13113D3392A6}">
      <dsp:nvSpPr>
        <dsp:cNvPr id="0" name=""/>
        <dsp:cNvSpPr/>
      </dsp:nvSpPr>
      <dsp:spPr>
        <a:xfrm rot="5400000">
          <a:off x="3846416" y="-1364628"/>
          <a:ext cx="1137513" cy="415545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Allow users to access a wide array of visuals beyond the standard Power BI offerings.</a:t>
          </a:r>
          <a:r>
            <a:rPr lang="en-US" sz="2200" kern="1200" dirty="0">
              <a:latin typeface="Calibri Light" panose="020F0302020204030204"/>
            </a:rPr>
            <a:t> </a:t>
          </a:r>
          <a:endParaRPr lang="en-US" sz="2200" kern="1200" dirty="0"/>
        </a:p>
      </dsp:txBody>
      <dsp:txXfrm rot="-5400000">
        <a:off x="2337445" y="199872"/>
        <a:ext cx="4099928" cy="1026455"/>
      </dsp:txXfrm>
    </dsp:sp>
    <dsp:sp modelId="{801FE42A-39AC-4D6F-938B-9EC0C1646B66}">
      <dsp:nvSpPr>
        <dsp:cNvPr id="0" name=""/>
        <dsp:cNvSpPr/>
      </dsp:nvSpPr>
      <dsp:spPr>
        <a:xfrm>
          <a:off x="0" y="2154"/>
          <a:ext cx="2337444" cy="1421891"/>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Extend</a:t>
          </a:r>
        </a:p>
      </dsp:txBody>
      <dsp:txXfrm>
        <a:off x="69411" y="71565"/>
        <a:ext cx="2198622" cy="1283069"/>
      </dsp:txXfrm>
    </dsp:sp>
    <dsp:sp modelId="{7FD82D86-4499-4C61-AE31-F7EF30729312}">
      <dsp:nvSpPr>
        <dsp:cNvPr id="0" name=""/>
        <dsp:cNvSpPr/>
      </dsp:nvSpPr>
      <dsp:spPr>
        <a:xfrm rot="5400000">
          <a:off x="3846416" y="128357"/>
          <a:ext cx="1137513" cy="415545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kern="1200" dirty="0"/>
            <a:t>Encourages creativity in data representation for unique and impactful insights.</a:t>
          </a:r>
          <a:r>
            <a:rPr lang="en-US" sz="2200" kern="1200" dirty="0">
              <a:latin typeface="Calibri Light" panose="020F0302020204030204"/>
            </a:rPr>
            <a:t> </a:t>
          </a:r>
          <a:endParaRPr lang="en-US" sz="2200" kern="1200" dirty="0"/>
        </a:p>
      </dsp:txBody>
      <dsp:txXfrm rot="-5400000">
        <a:off x="2337445" y="1692858"/>
        <a:ext cx="4099928" cy="1026455"/>
      </dsp:txXfrm>
    </dsp:sp>
    <dsp:sp modelId="{2C11BCFC-55DA-4BA9-92F7-42CD057A37D4}">
      <dsp:nvSpPr>
        <dsp:cNvPr id="0" name=""/>
        <dsp:cNvSpPr/>
      </dsp:nvSpPr>
      <dsp:spPr>
        <a:xfrm>
          <a:off x="0" y="1495140"/>
          <a:ext cx="2337444" cy="142189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Encourage</a:t>
          </a:r>
        </a:p>
      </dsp:txBody>
      <dsp:txXfrm>
        <a:off x="69411" y="1564551"/>
        <a:ext cx="2198622" cy="1283069"/>
      </dsp:txXfrm>
    </dsp:sp>
    <dsp:sp modelId="{224AC88A-0BF6-4B44-B7F9-1F5518C87403}">
      <dsp:nvSpPr>
        <dsp:cNvPr id="0" name=""/>
        <dsp:cNvSpPr/>
      </dsp:nvSpPr>
      <dsp:spPr>
        <a:xfrm rot="5400000">
          <a:off x="3846416" y="1621344"/>
          <a:ext cx="1137513" cy="4155457"/>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US" sz="2200" kern="1200" dirty="0"/>
            <a:t>Enables clearer communication of complex data patterns to diverse </a:t>
          </a:r>
          <a:r>
            <a:rPr lang="en-US" sz="2200" b="1" kern="1200" dirty="0">
              <a:latin typeface="Calibri Light" panose="020F0302020204030204"/>
            </a:rPr>
            <a:t>clients</a:t>
          </a:r>
          <a:r>
            <a:rPr lang="en-US" sz="2200" kern="1200" dirty="0"/>
            <a:t>.</a:t>
          </a:r>
          <a:r>
            <a:rPr lang="en-US" sz="2200" kern="1200" dirty="0">
              <a:latin typeface="Calibri Light" panose="020F0302020204030204"/>
            </a:rPr>
            <a:t> </a:t>
          </a:r>
          <a:endParaRPr lang="en-US" sz="2200" kern="1200" dirty="0"/>
        </a:p>
      </dsp:txBody>
      <dsp:txXfrm rot="-5400000">
        <a:off x="2337445" y="3185845"/>
        <a:ext cx="4099928" cy="1026455"/>
      </dsp:txXfrm>
    </dsp:sp>
    <dsp:sp modelId="{5CF1D011-8827-45B7-8B8B-099BBFFC52C9}">
      <dsp:nvSpPr>
        <dsp:cNvPr id="0" name=""/>
        <dsp:cNvSpPr/>
      </dsp:nvSpPr>
      <dsp:spPr>
        <a:xfrm>
          <a:off x="0" y="2988126"/>
          <a:ext cx="2337444" cy="1421891"/>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defRPr b="1"/>
          </a:pPr>
          <a:r>
            <a:rPr lang="en-US" sz="3300" kern="1200" dirty="0"/>
            <a:t>Enable</a:t>
          </a:r>
        </a:p>
      </dsp:txBody>
      <dsp:txXfrm>
        <a:off x="69411" y="3057537"/>
        <a:ext cx="2198622" cy="12830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D462B-1212-4D33-A8A7-4D93FD59CA83}">
      <dsp:nvSpPr>
        <dsp:cNvPr id="0" name=""/>
        <dsp:cNvSpPr/>
      </dsp:nvSpPr>
      <dsp:spPr>
        <a:xfrm>
          <a:off x="0" y="2348"/>
          <a:ext cx="607191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E1010-C0B1-4DE1-BDB7-B26ECFB93C61}">
      <dsp:nvSpPr>
        <dsp:cNvPr id="0" name=""/>
        <dsp:cNvSpPr/>
      </dsp:nvSpPr>
      <dsp:spPr>
        <a:xfrm>
          <a:off x="0" y="2348"/>
          <a:ext cx="6071910" cy="160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Row-Level Security (RLS)</a:t>
          </a:r>
          <a:r>
            <a:rPr lang="en-US" sz="2000" b="0" kern="1200" dirty="0"/>
            <a:t>: This feature allows you to control access to rows of data based on user roles or criteria. It's a critical security measure where you define rules to filter data rows dynamically.</a:t>
          </a:r>
          <a:endParaRPr lang="en-US" sz="2000" b="0" kern="1200" dirty="0">
            <a:latin typeface="Calibri Light" panose="020F0302020204030204"/>
          </a:endParaRPr>
        </a:p>
      </dsp:txBody>
      <dsp:txXfrm>
        <a:off x="0" y="2348"/>
        <a:ext cx="6071910" cy="1601389"/>
      </dsp:txXfrm>
    </dsp:sp>
    <dsp:sp modelId="{057BA565-37AE-4ED4-9E06-0E3628E469C7}">
      <dsp:nvSpPr>
        <dsp:cNvPr id="0" name=""/>
        <dsp:cNvSpPr/>
      </dsp:nvSpPr>
      <dsp:spPr>
        <a:xfrm>
          <a:off x="0" y="1603738"/>
          <a:ext cx="6071910" cy="0"/>
        </a:xfrm>
        <a:prstGeom prst="line">
          <a:avLst/>
        </a:prstGeom>
        <a:solidFill>
          <a:schemeClr val="accent2">
            <a:hueOff val="3183231"/>
            <a:satOff val="5400"/>
            <a:lumOff val="-196"/>
            <a:alphaOff val="0"/>
          </a:schemeClr>
        </a:solidFill>
        <a:ln w="12700" cap="flat" cmpd="sng" algn="ctr">
          <a:solidFill>
            <a:schemeClr val="accent2">
              <a:hueOff val="3183231"/>
              <a:satOff val="54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8317B-36D2-466B-A3AD-05C951A14548}">
      <dsp:nvSpPr>
        <dsp:cNvPr id="0" name=""/>
        <dsp:cNvSpPr/>
      </dsp:nvSpPr>
      <dsp:spPr>
        <a:xfrm>
          <a:off x="0" y="1603738"/>
          <a:ext cx="6071910" cy="160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Auditing and Monitoring</a:t>
          </a:r>
          <a:r>
            <a:rPr lang="en-US" sz="2000" kern="1200" dirty="0"/>
            <a:t>: Power BI provides extensive auditing and monitoring capabilities. Administrators can track user activities, access logs, and usage patterns. This monitoring helps identify any unusual activities or potential security threats</a:t>
          </a:r>
          <a:r>
            <a:rPr lang="en-US" sz="2000" kern="1200" dirty="0">
              <a:latin typeface="Calibri Light" panose="020F0302020204030204"/>
            </a:rPr>
            <a:t>.</a:t>
          </a:r>
        </a:p>
      </dsp:txBody>
      <dsp:txXfrm>
        <a:off x="0" y="1603738"/>
        <a:ext cx="6071910" cy="1601389"/>
      </dsp:txXfrm>
    </dsp:sp>
    <dsp:sp modelId="{5B1A876F-320C-4326-BCA1-7E47345E30D1}">
      <dsp:nvSpPr>
        <dsp:cNvPr id="0" name=""/>
        <dsp:cNvSpPr/>
      </dsp:nvSpPr>
      <dsp:spPr>
        <a:xfrm>
          <a:off x="0" y="3205127"/>
          <a:ext cx="6071910"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D4A8AF-852F-4ED5-A0D9-D113804ED5ED}">
      <dsp:nvSpPr>
        <dsp:cNvPr id="0" name=""/>
        <dsp:cNvSpPr/>
      </dsp:nvSpPr>
      <dsp:spPr>
        <a:xfrm>
          <a:off x="0" y="3205127"/>
          <a:ext cx="6071910" cy="1601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Data masking</a:t>
          </a:r>
          <a:r>
            <a:rPr lang="en-US" sz="2000" kern="1200" dirty="0"/>
            <a:t> in Power BI secures sensitive data by selectively concealing information based on user permissions</a:t>
          </a:r>
          <a:r>
            <a:rPr lang="en-US" sz="2000" kern="1200" dirty="0">
              <a:latin typeface="Calibri Light" panose="020F0302020204030204"/>
            </a:rPr>
            <a:t> while</a:t>
          </a:r>
          <a:r>
            <a:rPr lang="en-US" sz="2000" kern="1200" dirty="0"/>
            <a:t> enabling detailed analysis and reporting.</a:t>
          </a:r>
          <a:endParaRPr lang="en-US" sz="2000" kern="1200" dirty="0">
            <a:latin typeface="Calibri Light" panose="020F0302020204030204"/>
          </a:endParaRPr>
        </a:p>
      </dsp:txBody>
      <dsp:txXfrm>
        <a:off x="0" y="3205127"/>
        <a:ext cx="6071910" cy="16013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5D73C-E6E2-46F7-A6E4-150B1A5C8996}">
      <dsp:nvSpPr>
        <dsp:cNvPr id="0" name=""/>
        <dsp:cNvSpPr/>
      </dsp:nvSpPr>
      <dsp:spPr>
        <a:xfrm>
          <a:off x="0" y="2808"/>
          <a:ext cx="8862734" cy="1423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89C74-7898-4FCD-917F-87DB408E4811}">
      <dsp:nvSpPr>
        <dsp:cNvPr id="0" name=""/>
        <dsp:cNvSpPr/>
      </dsp:nvSpPr>
      <dsp:spPr>
        <a:xfrm>
          <a:off x="430626" y="323109"/>
          <a:ext cx="782956" cy="7829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0B2B5B-5E6E-4FCA-B165-FAF70B1999C2}">
      <dsp:nvSpPr>
        <dsp:cNvPr id="0" name=""/>
        <dsp:cNvSpPr/>
      </dsp:nvSpPr>
      <dsp:spPr>
        <a:xfrm>
          <a:off x="1644209" y="2808"/>
          <a:ext cx="7218524" cy="142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660" tIns="150660" rIns="150660" bIns="150660" numCol="1" spcCol="1270" anchor="ctr" anchorCtr="0">
          <a:noAutofit/>
        </a:bodyPr>
        <a:lstStyle/>
        <a:p>
          <a:pPr marL="0" lvl="0" indent="0" algn="l" defTabSz="800100">
            <a:lnSpc>
              <a:spcPct val="90000"/>
            </a:lnSpc>
            <a:spcBef>
              <a:spcPct val="0"/>
            </a:spcBef>
            <a:spcAft>
              <a:spcPct val="35000"/>
            </a:spcAft>
            <a:buNone/>
          </a:pPr>
          <a:r>
            <a:rPr lang="en-US" sz="1800" b="1" kern="1200" dirty="0"/>
            <a:t>Power BI Free:</a:t>
          </a:r>
          <a:r>
            <a:rPr lang="en-US" sz="1800" kern="1200" dirty="0"/>
            <a:t> It's the starting point, letting individuals explore basic data connections, create reports, and visualize information without any cost. Great for personal projects, smaller data tasks, or for those just getting familiar with Power BI.</a:t>
          </a:r>
        </a:p>
      </dsp:txBody>
      <dsp:txXfrm>
        <a:off x="1644209" y="2808"/>
        <a:ext cx="7218524" cy="1423557"/>
      </dsp:txXfrm>
    </dsp:sp>
    <dsp:sp modelId="{1325DA0E-A418-4C22-8216-83AC68451BE6}">
      <dsp:nvSpPr>
        <dsp:cNvPr id="0" name=""/>
        <dsp:cNvSpPr/>
      </dsp:nvSpPr>
      <dsp:spPr>
        <a:xfrm>
          <a:off x="0" y="1782256"/>
          <a:ext cx="8862734" cy="1423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EB7B1-1088-4A6A-8BB4-EB5423C40AE0}">
      <dsp:nvSpPr>
        <dsp:cNvPr id="0" name=""/>
        <dsp:cNvSpPr/>
      </dsp:nvSpPr>
      <dsp:spPr>
        <a:xfrm>
          <a:off x="430626" y="2102556"/>
          <a:ext cx="782956" cy="7829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61970-BCE3-4603-84BC-E4F85807E5E9}">
      <dsp:nvSpPr>
        <dsp:cNvPr id="0" name=""/>
        <dsp:cNvSpPr/>
      </dsp:nvSpPr>
      <dsp:spPr>
        <a:xfrm>
          <a:off x="1644209" y="1782256"/>
          <a:ext cx="7218524" cy="142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660" tIns="150660" rIns="150660" bIns="150660" numCol="1" spcCol="1270" anchor="ctr" anchorCtr="0">
          <a:noAutofit/>
        </a:bodyPr>
        <a:lstStyle/>
        <a:p>
          <a:pPr marL="0" lvl="0" indent="0" algn="l" defTabSz="800100">
            <a:lnSpc>
              <a:spcPct val="90000"/>
            </a:lnSpc>
            <a:spcBef>
              <a:spcPct val="0"/>
            </a:spcBef>
            <a:spcAft>
              <a:spcPct val="35000"/>
            </a:spcAft>
            <a:buNone/>
          </a:pPr>
          <a:r>
            <a:rPr lang="en-US" sz="1800" b="1" kern="1200" dirty="0"/>
            <a:t>Power BI Pro:</a:t>
          </a:r>
          <a:r>
            <a:rPr lang="en-US" sz="1800" kern="1200" dirty="0"/>
            <a:t> This is where the collaboration and more advanced features come in. Businesses benefit from sharing capabilities, larger storage limits, scheduled data refresh, and the ability to access on-premises data. It's the go-to choice for teams needing to work together on data and reports.</a:t>
          </a:r>
        </a:p>
      </dsp:txBody>
      <dsp:txXfrm>
        <a:off x="1644209" y="1782256"/>
        <a:ext cx="7218524" cy="1423557"/>
      </dsp:txXfrm>
    </dsp:sp>
    <dsp:sp modelId="{9E9F38B9-8847-4D8D-A5E9-FE17ADCF44B2}">
      <dsp:nvSpPr>
        <dsp:cNvPr id="0" name=""/>
        <dsp:cNvSpPr/>
      </dsp:nvSpPr>
      <dsp:spPr>
        <a:xfrm>
          <a:off x="0" y="3561703"/>
          <a:ext cx="8862734" cy="1423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C3688A-9533-4475-8936-4148BA348ABE}">
      <dsp:nvSpPr>
        <dsp:cNvPr id="0" name=""/>
        <dsp:cNvSpPr/>
      </dsp:nvSpPr>
      <dsp:spPr>
        <a:xfrm>
          <a:off x="430626" y="3882004"/>
          <a:ext cx="782956" cy="7829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80E555-4565-4371-AA86-A16F0DF6BC36}">
      <dsp:nvSpPr>
        <dsp:cNvPr id="0" name=""/>
        <dsp:cNvSpPr/>
      </dsp:nvSpPr>
      <dsp:spPr>
        <a:xfrm>
          <a:off x="1644209" y="3561703"/>
          <a:ext cx="7218524" cy="142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660" tIns="150660" rIns="150660" bIns="150660" numCol="1" spcCol="1270" anchor="ctr" anchorCtr="0">
          <a:noAutofit/>
        </a:bodyPr>
        <a:lstStyle/>
        <a:p>
          <a:pPr marL="0" lvl="0" indent="0" algn="l" defTabSz="800100">
            <a:lnSpc>
              <a:spcPct val="90000"/>
            </a:lnSpc>
            <a:spcBef>
              <a:spcPct val="0"/>
            </a:spcBef>
            <a:spcAft>
              <a:spcPct val="35000"/>
            </a:spcAft>
            <a:buNone/>
          </a:pPr>
          <a:r>
            <a:rPr lang="en-US" sz="1800" b="1" kern="1200" dirty="0"/>
            <a:t>Power BI Premium:</a:t>
          </a:r>
          <a:r>
            <a:rPr lang="en-US" sz="1800" kern="1200" dirty="0"/>
            <a:t> Designed for the big leagues. It offers dedicated resources, scalability, and advanced analytics. Crucial for larger organizations heavily invested in data, needing extensive management, and scalability across the board.</a:t>
          </a:r>
        </a:p>
      </dsp:txBody>
      <dsp:txXfrm>
        <a:off x="1644209" y="3561703"/>
        <a:ext cx="7218524" cy="1423557"/>
      </dsp:txXfrm>
    </dsp:sp>
    <dsp:sp modelId="{2F1DAD71-EC6A-422B-AD68-64FF5E0E608E}">
      <dsp:nvSpPr>
        <dsp:cNvPr id="0" name=""/>
        <dsp:cNvSpPr/>
      </dsp:nvSpPr>
      <dsp:spPr>
        <a:xfrm>
          <a:off x="0" y="5341151"/>
          <a:ext cx="8862734" cy="14235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97B40-E110-4125-9F87-7A63340829E7}">
      <dsp:nvSpPr>
        <dsp:cNvPr id="0" name=""/>
        <dsp:cNvSpPr/>
      </dsp:nvSpPr>
      <dsp:spPr>
        <a:xfrm>
          <a:off x="430626" y="5661451"/>
          <a:ext cx="782956" cy="7829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0F258-A16B-440B-A462-65700EC42920}">
      <dsp:nvSpPr>
        <dsp:cNvPr id="0" name=""/>
        <dsp:cNvSpPr/>
      </dsp:nvSpPr>
      <dsp:spPr>
        <a:xfrm>
          <a:off x="1644209" y="5341151"/>
          <a:ext cx="7218524" cy="142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660" tIns="150660" rIns="150660" bIns="150660" numCol="1" spcCol="1270" anchor="ctr" anchorCtr="0">
          <a:noAutofit/>
        </a:bodyPr>
        <a:lstStyle/>
        <a:p>
          <a:pPr marL="0" lvl="0" indent="0" algn="l" defTabSz="800100">
            <a:lnSpc>
              <a:spcPct val="90000"/>
            </a:lnSpc>
            <a:spcBef>
              <a:spcPct val="0"/>
            </a:spcBef>
            <a:spcAft>
              <a:spcPct val="35000"/>
            </a:spcAft>
            <a:buNone/>
          </a:pPr>
          <a:r>
            <a:rPr lang="en-US" sz="1800" b="1" kern="1200" dirty="0"/>
            <a:t>Power BI Embedded:</a:t>
          </a:r>
          <a:r>
            <a:rPr lang="en-US" sz="1800" kern="1200" dirty="0"/>
            <a:t> Tailored for developers, it facilitates seamless integration of Power BI analytics into applications or websites. Featuring usage-based pricing, scalability, and customization options, it doesn't require individual user licenses</a:t>
          </a:r>
          <a:r>
            <a:rPr lang="en-US" sz="1800" kern="1200" dirty="0">
              <a:latin typeface="Calibri Light" panose="020F0302020204030204"/>
            </a:rPr>
            <a:t>.</a:t>
          </a:r>
          <a:endParaRPr lang="en-US" sz="1800" kern="1200" dirty="0"/>
        </a:p>
      </dsp:txBody>
      <dsp:txXfrm>
        <a:off x="1644209" y="5341151"/>
        <a:ext cx="7218524" cy="142355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14356-0136-463B-AF3E-7A238558C4B5}">
      <dsp:nvSpPr>
        <dsp:cNvPr id="0" name=""/>
        <dsp:cNvSpPr/>
      </dsp:nvSpPr>
      <dsp:spPr>
        <a:xfrm>
          <a:off x="0" y="676"/>
          <a:ext cx="12196481" cy="15822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CEA95-B288-4C40-972F-CB53B55CDE57}">
      <dsp:nvSpPr>
        <dsp:cNvPr id="0" name=""/>
        <dsp:cNvSpPr/>
      </dsp:nvSpPr>
      <dsp:spPr>
        <a:xfrm>
          <a:off x="478624" y="356678"/>
          <a:ext cx="870226" cy="870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D0860BD-56E9-4B15-A26B-C9CD06DBE160}">
      <dsp:nvSpPr>
        <dsp:cNvPr id="0" name=""/>
        <dsp:cNvSpPr/>
      </dsp:nvSpPr>
      <dsp:spPr>
        <a:xfrm>
          <a:off x="1827476" y="676"/>
          <a:ext cx="10369005" cy="158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453" tIns="167453" rIns="167453" bIns="167453" numCol="1" spcCol="1270" anchor="ctr" anchorCtr="0">
          <a:noAutofit/>
        </a:bodyPr>
        <a:lstStyle/>
        <a:p>
          <a:pPr marL="0" lvl="0" indent="0" algn="l" defTabSz="889000">
            <a:lnSpc>
              <a:spcPct val="100000"/>
            </a:lnSpc>
            <a:spcBef>
              <a:spcPct val="0"/>
            </a:spcBef>
            <a:spcAft>
              <a:spcPct val="35000"/>
            </a:spcAft>
            <a:buNone/>
          </a:pPr>
          <a:r>
            <a:rPr lang="en-US" sz="2000" kern="1200" dirty="0"/>
            <a:t>The </a:t>
          </a:r>
          <a:r>
            <a:rPr lang="en-US" sz="2000" b="1" kern="1200" dirty="0"/>
            <a:t>Power BI Gateway</a:t>
          </a:r>
          <a:r>
            <a:rPr lang="en-US" sz="2000" kern="1200" dirty="0"/>
            <a:t> acts as a bridge between on-premises data sources (such as databases, files, or other systems) and the Power BI service hosted in the cloud. It enables secure and efficient data transfer, allowing Power BI to access and refresh datasets stored on local servers or systems that aren’t directly connected to the cloud.</a:t>
          </a:r>
          <a:endParaRPr lang="en-US" sz="2000" kern="1200" dirty="0">
            <a:latin typeface="Calibri Light" panose="020F0302020204030204"/>
          </a:endParaRPr>
        </a:p>
      </dsp:txBody>
      <dsp:txXfrm>
        <a:off x="1827476" y="676"/>
        <a:ext cx="10369005" cy="1582230"/>
      </dsp:txXfrm>
    </dsp:sp>
    <dsp:sp modelId="{CC8CBD6E-3520-4D74-9539-349E8CCBFEDA}">
      <dsp:nvSpPr>
        <dsp:cNvPr id="0" name=""/>
        <dsp:cNvSpPr/>
      </dsp:nvSpPr>
      <dsp:spPr>
        <a:xfrm>
          <a:off x="0" y="1978464"/>
          <a:ext cx="12196481" cy="15822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C5F981-C0FF-4C42-80B5-4DA4E334A1D7}">
      <dsp:nvSpPr>
        <dsp:cNvPr id="0" name=""/>
        <dsp:cNvSpPr/>
      </dsp:nvSpPr>
      <dsp:spPr>
        <a:xfrm>
          <a:off x="478624" y="2334466"/>
          <a:ext cx="870226" cy="870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5CB9203-F3A6-446D-A498-53A226223233}">
      <dsp:nvSpPr>
        <dsp:cNvPr id="0" name=""/>
        <dsp:cNvSpPr/>
      </dsp:nvSpPr>
      <dsp:spPr>
        <a:xfrm>
          <a:off x="1827476" y="1978464"/>
          <a:ext cx="10369005" cy="158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453" tIns="167453" rIns="167453" bIns="167453" numCol="1" spcCol="1270" anchor="ctr" anchorCtr="0">
          <a:noAutofit/>
        </a:bodyPr>
        <a:lstStyle/>
        <a:p>
          <a:pPr marL="0" lvl="0" indent="0" algn="l" defTabSz="889000">
            <a:lnSpc>
              <a:spcPct val="100000"/>
            </a:lnSpc>
            <a:spcBef>
              <a:spcPct val="0"/>
            </a:spcBef>
            <a:spcAft>
              <a:spcPct val="35000"/>
            </a:spcAft>
            <a:buNone/>
          </a:pPr>
          <a:r>
            <a:rPr lang="en-US" sz="2000" b="1" kern="1200" dirty="0"/>
            <a:t>On-premises Data Gateway:</a:t>
          </a:r>
          <a:r>
            <a:rPr lang="en-US" sz="2000" kern="1200" dirty="0"/>
            <a:t> This is the most common type of gateway used in Power BI. It allows connections to on-premises data sources without requiring the migration of the entire dataset to the cloud.</a:t>
          </a:r>
          <a:r>
            <a:rPr lang="en-US" sz="2000" kern="1200" dirty="0">
              <a:latin typeface="Calibri Light" panose="020F0302020204030204"/>
            </a:rPr>
            <a:t> </a:t>
          </a:r>
          <a:endParaRPr lang="en-US" sz="2000" kern="1200" dirty="0"/>
        </a:p>
      </dsp:txBody>
      <dsp:txXfrm>
        <a:off x="1827476" y="1978464"/>
        <a:ext cx="10369005" cy="1582230"/>
      </dsp:txXfrm>
    </dsp:sp>
    <dsp:sp modelId="{7DB4F83C-CC54-4FE2-9566-E4FCDB9D8176}">
      <dsp:nvSpPr>
        <dsp:cNvPr id="0" name=""/>
        <dsp:cNvSpPr/>
      </dsp:nvSpPr>
      <dsp:spPr>
        <a:xfrm>
          <a:off x="0" y="3956253"/>
          <a:ext cx="12196481" cy="15822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FAC58-1B23-439F-A29A-538B011B072A}">
      <dsp:nvSpPr>
        <dsp:cNvPr id="0" name=""/>
        <dsp:cNvSpPr/>
      </dsp:nvSpPr>
      <dsp:spPr>
        <a:xfrm>
          <a:off x="478624" y="4312254"/>
          <a:ext cx="870226" cy="870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4F3618C-EC31-4060-8587-4E599A4ED2BB}">
      <dsp:nvSpPr>
        <dsp:cNvPr id="0" name=""/>
        <dsp:cNvSpPr/>
      </dsp:nvSpPr>
      <dsp:spPr>
        <a:xfrm>
          <a:off x="1827476" y="3956253"/>
          <a:ext cx="10369005" cy="158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453" tIns="167453" rIns="167453" bIns="167453" numCol="1" spcCol="1270" anchor="ctr" anchorCtr="0">
          <a:noAutofit/>
        </a:bodyPr>
        <a:lstStyle/>
        <a:p>
          <a:pPr marL="0" lvl="0" indent="0" algn="l" defTabSz="889000">
            <a:lnSpc>
              <a:spcPct val="100000"/>
            </a:lnSpc>
            <a:spcBef>
              <a:spcPct val="0"/>
            </a:spcBef>
            <a:spcAft>
              <a:spcPct val="35000"/>
            </a:spcAft>
            <a:buNone/>
          </a:pPr>
          <a:r>
            <a:rPr lang="en-US" sz="2000" b="1" kern="1200" dirty="0"/>
            <a:t>Personal Mode Gateway:</a:t>
          </a:r>
          <a:r>
            <a:rPr lang="en-US" sz="2000" kern="1200" dirty="0"/>
            <a:t> Designed for individual use, allowing a single user to connect to on-premises data sources from Power BI.</a:t>
          </a:r>
        </a:p>
      </dsp:txBody>
      <dsp:txXfrm>
        <a:off x="1827476" y="3956253"/>
        <a:ext cx="10369005" cy="15822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B3C33-2BF4-496C-A0D8-CA9EB4B1FACC}">
      <dsp:nvSpPr>
        <dsp:cNvPr id="0" name=""/>
        <dsp:cNvSpPr/>
      </dsp:nvSpPr>
      <dsp:spPr>
        <a:xfrm>
          <a:off x="0" y="0"/>
          <a:ext cx="701645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32E6DBA-4923-4362-A2D4-B9F30DF9C636}">
      <dsp:nvSpPr>
        <dsp:cNvPr id="0" name=""/>
        <dsp:cNvSpPr/>
      </dsp:nvSpPr>
      <dsp:spPr>
        <a:xfrm>
          <a:off x="0" y="0"/>
          <a:ext cx="7016455" cy="272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b="1" kern="1200" dirty="0"/>
            <a:t>Data Refresh</a:t>
          </a:r>
          <a:r>
            <a:rPr lang="en-US" sz="2900" kern="1200" dirty="0"/>
            <a:t>: Gateways enable scheduled data refreshes in Power BI for on-premises data sources, ensuring that reports and dashboards have the most up-to-date information.</a:t>
          </a:r>
          <a:endParaRPr lang="en-US" sz="2900" kern="1200" dirty="0">
            <a:latin typeface="Calibri Light" panose="020F0302020204030204"/>
          </a:endParaRPr>
        </a:p>
      </dsp:txBody>
      <dsp:txXfrm>
        <a:off x="0" y="0"/>
        <a:ext cx="7016455" cy="2729392"/>
      </dsp:txXfrm>
    </dsp:sp>
    <dsp:sp modelId="{40F6D8CB-8BAE-4601-B799-BC300B0C4897}">
      <dsp:nvSpPr>
        <dsp:cNvPr id="0" name=""/>
        <dsp:cNvSpPr/>
      </dsp:nvSpPr>
      <dsp:spPr>
        <a:xfrm>
          <a:off x="0" y="2729392"/>
          <a:ext cx="7016455" cy="0"/>
        </a:xfrm>
        <a:prstGeom prst="line">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w="6350" cap="flat" cmpd="sng" algn="ctr">
          <a:solidFill>
            <a:schemeClr val="accent2">
              <a:hueOff val="6366461"/>
              <a:satOff val="10800"/>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EC5DCD8-A5AD-43BB-901C-BC56C67B5B7B}">
      <dsp:nvSpPr>
        <dsp:cNvPr id="0" name=""/>
        <dsp:cNvSpPr/>
      </dsp:nvSpPr>
      <dsp:spPr>
        <a:xfrm>
          <a:off x="0" y="2729392"/>
          <a:ext cx="7016455" cy="2729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kern="1200" dirty="0"/>
            <a:t>Security</a:t>
          </a:r>
          <a:r>
            <a:rPr lang="en-US" sz="2900" kern="1200" dirty="0"/>
            <a:t>: Gateways enforce security measures, to protect data transmitted between the on-premises environment and the Power BI service. They also allow administrators to control access and permissions for data sources.</a:t>
          </a:r>
        </a:p>
      </dsp:txBody>
      <dsp:txXfrm>
        <a:off x="0" y="2729392"/>
        <a:ext cx="7016455" cy="27293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89C7D-A49F-4288-943F-11F30169AC4F}">
      <dsp:nvSpPr>
        <dsp:cNvPr id="0" name=""/>
        <dsp:cNvSpPr/>
      </dsp:nvSpPr>
      <dsp:spPr>
        <a:xfrm>
          <a:off x="0" y="779"/>
          <a:ext cx="6166220" cy="18246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A58C6-9B49-4774-B425-DD1504DEF2F6}">
      <dsp:nvSpPr>
        <dsp:cNvPr id="0" name=""/>
        <dsp:cNvSpPr/>
      </dsp:nvSpPr>
      <dsp:spPr>
        <a:xfrm>
          <a:off x="551970" y="411336"/>
          <a:ext cx="1003582" cy="1003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EBB4F8-FF6F-484F-9007-429945CF5277}">
      <dsp:nvSpPr>
        <dsp:cNvPr id="0" name=""/>
        <dsp:cNvSpPr/>
      </dsp:nvSpPr>
      <dsp:spPr>
        <a:xfrm>
          <a:off x="2107523" y="779"/>
          <a:ext cx="4058696" cy="1824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114" tIns="193114" rIns="193114" bIns="193114" numCol="1" spcCol="1270" anchor="ctr" anchorCtr="0">
          <a:noAutofit/>
        </a:bodyPr>
        <a:lstStyle/>
        <a:p>
          <a:pPr marL="0" lvl="0" indent="0" algn="l" defTabSz="1066800">
            <a:lnSpc>
              <a:spcPct val="100000"/>
            </a:lnSpc>
            <a:spcBef>
              <a:spcPct val="0"/>
            </a:spcBef>
            <a:spcAft>
              <a:spcPct val="35000"/>
            </a:spcAft>
            <a:buNone/>
          </a:pPr>
          <a:r>
            <a:rPr lang="en-US" sz="2400" kern="1200"/>
            <a:t>Scheduled Refresh: Regularly updates data based on a defined schedule</a:t>
          </a:r>
        </a:p>
      </dsp:txBody>
      <dsp:txXfrm>
        <a:off x="2107523" y="779"/>
        <a:ext cx="4058696" cy="1824695"/>
      </dsp:txXfrm>
    </dsp:sp>
    <dsp:sp modelId="{05B690F0-E1A9-4BA4-BD76-8FA23C34E5CB}">
      <dsp:nvSpPr>
        <dsp:cNvPr id="0" name=""/>
        <dsp:cNvSpPr/>
      </dsp:nvSpPr>
      <dsp:spPr>
        <a:xfrm>
          <a:off x="0" y="2281649"/>
          <a:ext cx="6166220" cy="18246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13463-1296-4EF1-9F78-742FFF82C35C}">
      <dsp:nvSpPr>
        <dsp:cNvPr id="0" name=""/>
        <dsp:cNvSpPr/>
      </dsp:nvSpPr>
      <dsp:spPr>
        <a:xfrm>
          <a:off x="551970" y="2692206"/>
          <a:ext cx="1003582" cy="1003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CABF8-0A45-4171-811C-5C602553BBCA}">
      <dsp:nvSpPr>
        <dsp:cNvPr id="0" name=""/>
        <dsp:cNvSpPr/>
      </dsp:nvSpPr>
      <dsp:spPr>
        <a:xfrm>
          <a:off x="2107523" y="2281649"/>
          <a:ext cx="4058696" cy="1824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114" tIns="193114" rIns="193114" bIns="193114" numCol="1" spcCol="1270" anchor="ctr" anchorCtr="0">
          <a:noAutofit/>
        </a:bodyPr>
        <a:lstStyle/>
        <a:p>
          <a:pPr marL="0" lvl="0" indent="0" algn="l" defTabSz="1066800">
            <a:lnSpc>
              <a:spcPct val="100000"/>
            </a:lnSpc>
            <a:spcBef>
              <a:spcPct val="0"/>
            </a:spcBef>
            <a:spcAft>
              <a:spcPct val="35000"/>
            </a:spcAft>
            <a:buNone/>
          </a:pPr>
          <a:r>
            <a:rPr lang="en-US" sz="2400" kern="1200"/>
            <a:t>On-Demand Refresh: Manually triggers data refresh</a:t>
          </a:r>
        </a:p>
      </dsp:txBody>
      <dsp:txXfrm>
        <a:off x="2107523" y="2281649"/>
        <a:ext cx="4058696" cy="1824695"/>
      </dsp:txXfrm>
    </dsp:sp>
    <dsp:sp modelId="{D187581A-07D0-4B1A-AE15-0FABFEECAB19}">
      <dsp:nvSpPr>
        <dsp:cNvPr id="0" name=""/>
        <dsp:cNvSpPr/>
      </dsp:nvSpPr>
      <dsp:spPr>
        <a:xfrm>
          <a:off x="0" y="4562519"/>
          <a:ext cx="6166220" cy="18246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26DD82-39D8-4EEA-B34D-82FC3BBC4488}">
      <dsp:nvSpPr>
        <dsp:cNvPr id="0" name=""/>
        <dsp:cNvSpPr/>
      </dsp:nvSpPr>
      <dsp:spPr>
        <a:xfrm>
          <a:off x="551970" y="4973075"/>
          <a:ext cx="1003582" cy="1003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B8387E-AD77-432C-B54C-22DF910946EF}">
      <dsp:nvSpPr>
        <dsp:cNvPr id="0" name=""/>
        <dsp:cNvSpPr/>
      </dsp:nvSpPr>
      <dsp:spPr>
        <a:xfrm>
          <a:off x="2107523" y="4562519"/>
          <a:ext cx="4058696" cy="1824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114" tIns="193114" rIns="193114" bIns="193114" numCol="1" spcCol="1270" anchor="ctr" anchorCtr="0">
          <a:noAutofit/>
        </a:bodyPr>
        <a:lstStyle/>
        <a:p>
          <a:pPr marL="0" lvl="0" indent="0" algn="l" defTabSz="1066800">
            <a:lnSpc>
              <a:spcPct val="100000"/>
            </a:lnSpc>
            <a:spcBef>
              <a:spcPct val="0"/>
            </a:spcBef>
            <a:spcAft>
              <a:spcPct val="35000"/>
            </a:spcAft>
            <a:buNone/>
          </a:pPr>
          <a:r>
            <a:rPr lang="en-US" sz="2400" kern="1200"/>
            <a:t>Live Connection: Provides real-time data updates for dynamic reporting</a:t>
          </a:r>
        </a:p>
      </dsp:txBody>
      <dsp:txXfrm>
        <a:off x="2107523" y="4562519"/>
        <a:ext cx="4058696" cy="1824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01DB8-2150-4E08-B89E-BC3140FCCAE0}">
      <dsp:nvSpPr>
        <dsp:cNvPr id="0" name=""/>
        <dsp:cNvSpPr/>
      </dsp:nvSpPr>
      <dsp:spPr>
        <a:xfrm>
          <a:off x="0" y="450"/>
          <a:ext cx="387224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A92E5-4446-4195-A7C8-169C1A2E3D2E}">
      <dsp:nvSpPr>
        <dsp:cNvPr id="0" name=""/>
        <dsp:cNvSpPr/>
      </dsp:nvSpPr>
      <dsp:spPr>
        <a:xfrm>
          <a:off x="0" y="450"/>
          <a:ext cx="3872243"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Simplifies complex data for clearer understanding</a:t>
          </a:r>
        </a:p>
      </dsp:txBody>
      <dsp:txXfrm>
        <a:off x="0" y="450"/>
        <a:ext cx="3872243" cy="738654"/>
      </dsp:txXfrm>
    </dsp:sp>
    <dsp:sp modelId="{8C82A854-AC0B-4DC5-8D2A-2D4F3CC335D8}">
      <dsp:nvSpPr>
        <dsp:cNvPr id="0" name=""/>
        <dsp:cNvSpPr/>
      </dsp:nvSpPr>
      <dsp:spPr>
        <a:xfrm>
          <a:off x="0" y="739105"/>
          <a:ext cx="387224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E71EB-FD36-4B44-BE42-7FC39EF85458}">
      <dsp:nvSpPr>
        <dsp:cNvPr id="0" name=""/>
        <dsp:cNvSpPr/>
      </dsp:nvSpPr>
      <dsp:spPr>
        <a:xfrm>
          <a:off x="0" y="739105"/>
          <a:ext cx="3872243"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Communicates insights effectively through visualization</a:t>
          </a:r>
        </a:p>
      </dsp:txBody>
      <dsp:txXfrm>
        <a:off x="0" y="739105"/>
        <a:ext cx="3872243" cy="738654"/>
      </dsp:txXfrm>
    </dsp:sp>
    <dsp:sp modelId="{BB21E3FB-938D-4018-BE5D-261D6107EE0B}">
      <dsp:nvSpPr>
        <dsp:cNvPr id="0" name=""/>
        <dsp:cNvSpPr/>
      </dsp:nvSpPr>
      <dsp:spPr>
        <a:xfrm>
          <a:off x="0" y="1477760"/>
          <a:ext cx="387224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B5B79C-E59B-4E67-96DA-DE5E777EB6E7}">
      <dsp:nvSpPr>
        <dsp:cNvPr id="0" name=""/>
        <dsp:cNvSpPr/>
      </dsp:nvSpPr>
      <dsp:spPr>
        <a:xfrm>
          <a:off x="0" y="1477760"/>
          <a:ext cx="3872243"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Supports detailed analysis and predicts trends for informed decisions</a:t>
          </a:r>
        </a:p>
      </dsp:txBody>
      <dsp:txXfrm>
        <a:off x="0" y="1477760"/>
        <a:ext cx="3872243" cy="738654"/>
      </dsp:txXfrm>
    </dsp:sp>
    <dsp:sp modelId="{C1744462-CBBA-47F1-A512-299A6B2E5F52}">
      <dsp:nvSpPr>
        <dsp:cNvPr id="0" name=""/>
        <dsp:cNvSpPr/>
      </dsp:nvSpPr>
      <dsp:spPr>
        <a:xfrm>
          <a:off x="0" y="2216415"/>
          <a:ext cx="387224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25E27-E7BF-4743-8B78-2C0C91348E8E}">
      <dsp:nvSpPr>
        <dsp:cNvPr id="0" name=""/>
        <dsp:cNvSpPr/>
      </dsp:nvSpPr>
      <dsp:spPr>
        <a:xfrm>
          <a:off x="0" y="2216415"/>
          <a:ext cx="3872243"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Enables quick responses by monitoring real-time data</a:t>
          </a:r>
        </a:p>
      </dsp:txBody>
      <dsp:txXfrm>
        <a:off x="0" y="2216415"/>
        <a:ext cx="3872243" cy="738654"/>
      </dsp:txXfrm>
    </dsp:sp>
    <dsp:sp modelId="{DA485044-85F6-4B8C-8C9E-AC2A3A241EAB}">
      <dsp:nvSpPr>
        <dsp:cNvPr id="0" name=""/>
        <dsp:cNvSpPr/>
      </dsp:nvSpPr>
      <dsp:spPr>
        <a:xfrm>
          <a:off x="0" y="2955070"/>
          <a:ext cx="3872243"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09D047-AAA2-4759-A7D0-1386E12590CA}">
      <dsp:nvSpPr>
        <dsp:cNvPr id="0" name=""/>
        <dsp:cNvSpPr/>
      </dsp:nvSpPr>
      <dsp:spPr>
        <a:xfrm>
          <a:off x="0" y="2955070"/>
          <a:ext cx="3872243" cy="73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Accessible to users of varying technical skills</a:t>
          </a:r>
        </a:p>
      </dsp:txBody>
      <dsp:txXfrm>
        <a:off x="0" y="2955070"/>
        <a:ext cx="3872243" cy="738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4F959-77D6-4F5D-A704-F0BDF7D80F15}">
      <dsp:nvSpPr>
        <dsp:cNvPr id="0" name=""/>
        <dsp:cNvSpPr/>
      </dsp:nvSpPr>
      <dsp:spPr>
        <a:xfrm>
          <a:off x="2349" y="1153588"/>
          <a:ext cx="854929" cy="854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6A7494-7A13-442F-97AA-4A216F511AF6}">
      <dsp:nvSpPr>
        <dsp:cNvPr id="0" name=""/>
        <dsp:cNvSpPr/>
      </dsp:nvSpPr>
      <dsp:spPr>
        <a:xfrm>
          <a:off x="2349" y="2149656"/>
          <a:ext cx="2442656" cy="36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rtl="0">
            <a:lnSpc>
              <a:spcPct val="100000"/>
            </a:lnSpc>
            <a:spcBef>
              <a:spcPct val="0"/>
            </a:spcBef>
            <a:spcAft>
              <a:spcPct val="35000"/>
            </a:spcAft>
            <a:buNone/>
            <a:defRPr b="1"/>
          </a:pPr>
          <a:r>
            <a:rPr lang="en-US" sz="2300" b="1" kern="1200" dirty="0">
              <a:latin typeface="Calibri Light" panose="020F0302020204030204"/>
            </a:rPr>
            <a:t>Import Data</a:t>
          </a:r>
          <a:r>
            <a:rPr lang="en-US" sz="2300" b="1" kern="1200" dirty="0"/>
            <a:t>:</a:t>
          </a:r>
          <a:endParaRPr lang="en-US" sz="2300" kern="1200" dirty="0"/>
        </a:p>
      </dsp:txBody>
      <dsp:txXfrm>
        <a:off x="2349" y="2149656"/>
        <a:ext cx="2442656" cy="366398"/>
      </dsp:txXfrm>
    </dsp:sp>
    <dsp:sp modelId="{FC2A5B55-DA6C-4E46-A311-62EDA5584603}">
      <dsp:nvSpPr>
        <dsp:cNvPr id="0" name=""/>
        <dsp:cNvSpPr/>
      </dsp:nvSpPr>
      <dsp:spPr>
        <a:xfrm>
          <a:off x="2349" y="2581700"/>
          <a:ext cx="2442656" cy="1854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rtl="0">
            <a:lnSpc>
              <a:spcPct val="100000"/>
            </a:lnSpc>
            <a:spcBef>
              <a:spcPct val="0"/>
            </a:spcBef>
            <a:spcAft>
              <a:spcPct val="35000"/>
            </a:spcAft>
            <a:buNone/>
          </a:pPr>
          <a:r>
            <a:rPr lang="en-US" sz="1700" kern="1200" dirty="0">
              <a:latin typeface="Calibri Light" panose="020F0302020204030204"/>
            </a:rPr>
            <a:t>Involves</a:t>
          </a:r>
          <a:r>
            <a:rPr lang="en-US" sz="1700" kern="1200" dirty="0"/>
            <a:t> loading data from a source into the Power BI file itself, suitable for smaller datasets or when data doesn't frequently change.</a:t>
          </a:r>
        </a:p>
      </dsp:txBody>
      <dsp:txXfrm>
        <a:off x="2349" y="2581700"/>
        <a:ext cx="2442656" cy="1854177"/>
      </dsp:txXfrm>
    </dsp:sp>
    <dsp:sp modelId="{81A0B027-9754-418A-A5B0-B379FF248A9D}">
      <dsp:nvSpPr>
        <dsp:cNvPr id="0" name=""/>
        <dsp:cNvSpPr/>
      </dsp:nvSpPr>
      <dsp:spPr>
        <a:xfrm>
          <a:off x="2872470" y="1153588"/>
          <a:ext cx="854929" cy="854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1393A3-C73B-414C-9A0E-42FEFFCE8774}">
      <dsp:nvSpPr>
        <dsp:cNvPr id="0" name=""/>
        <dsp:cNvSpPr/>
      </dsp:nvSpPr>
      <dsp:spPr>
        <a:xfrm>
          <a:off x="2872470" y="2149656"/>
          <a:ext cx="2442656" cy="36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rtl="0">
            <a:lnSpc>
              <a:spcPct val="100000"/>
            </a:lnSpc>
            <a:spcBef>
              <a:spcPct val="0"/>
            </a:spcBef>
            <a:spcAft>
              <a:spcPct val="35000"/>
            </a:spcAft>
            <a:buNone/>
            <a:defRPr b="1"/>
          </a:pPr>
          <a:r>
            <a:rPr lang="en-US" sz="2300" b="1" kern="1200" dirty="0">
              <a:latin typeface="Calibri Light" panose="020F0302020204030204"/>
            </a:rPr>
            <a:t>Direct Query</a:t>
          </a:r>
          <a:r>
            <a:rPr lang="en-US" sz="2300" b="1" kern="1200" dirty="0"/>
            <a:t>:</a:t>
          </a:r>
          <a:endParaRPr lang="en-US" sz="2300" kern="1200" dirty="0"/>
        </a:p>
      </dsp:txBody>
      <dsp:txXfrm>
        <a:off x="2872470" y="2149656"/>
        <a:ext cx="2442656" cy="366398"/>
      </dsp:txXfrm>
    </dsp:sp>
    <dsp:sp modelId="{53C46610-A80B-4131-95D5-1F3D61316E45}">
      <dsp:nvSpPr>
        <dsp:cNvPr id="0" name=""/>
        <dsp:cNvSpPr/>
      </dsp:nvSpPr>
      <dsp:spPr>
        <a:xfrm>
          <a:off x="2872470" y="2581700"/>
          <a:ext cx="2442656" cy="1854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rtl="0">
            <a:lnSpc>
              <a:spcPct val="100000"/>
            </a:lnSpc>
            <a:spcBef>
              <a:spcPct val="0"/>
            </a:spcBef>
            <a:spcAft>
              <a:spcPct val="35000"/>
            </a:spcAft>
            <a:buNone/>
          </a:pPr>
          <a:r>
            <a:rPr lang="en-US" sz="1700" kern="1200" dirty="0">
              <a:latin typeface="Calibri Light" panose="020F0302020204030204"/>
            </a:rPr>
            <a:t>Allows</a:t>
          </a:r>
          <a:r>
            <a:rPr lang="en-US" sz="1700" kern="1200" dirty="0"/>
            <a:t> Power BI to query the data source in real-time without importing the data, ideal for larger datasets or when data needs to be immediately reflected in reports.</a:t>
          </a:r>
        </a:p>
      </dsp:txBody>
      <dsp:txXfrm>
        <a:off x="2872470" y="2581700"/>
        <a:ext cx="2442656" cy="1854177"/>
      </dsp:txXfrm>
    </dsp:sp>
    <dsp:sp modelId="{15F9615E-4D00-467C-BDA8-4CE9C2219EAC}">
      <dsp:nvSpPr>
        <dsp:cNvPr id="0" name=""/>
        <dsp:cNvSpPr/>
      </dsp:nvSpPr>
      <dsp:spPr>
        <a:xfrm>
          <a:off x="5742591" y="1153588"/>
          <a:ext cx="854929" cy="8549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2C4A8C-E320-42B3-A6A8-6FD4117750BF}">
      <dsp:nvSpPr>
        <dsp:cNvPr id="0" name=""/>
        <dsp:cNvSpPr/>
      </dsp:nvSpPr>
      <dsp:spPr>
        <a:xfrm>
          <a:off x="5742591" y="2149656"/>
          <a:ext cx="2442656" cy="36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rtl="0">
            <a:lnSpc>
              <a:spcPct val="100000"/>
            </a:lnSpc>
            <a:spcBef>
              <a:spcPct val="0"/>
            </a:spcBef>
            <a:spcAft>
              <a:spcPct val="35000"/>
            </a:spcAft>
            <a:buNone/>
            <a:defRPr b="1"/>
          </a:pPr>
          <a:r>
            <a:rPr lang="en-US" sz="2300" b="1" kern="1200" dirty="0">
              <a:latin typeface="Calibri Light" panose="020F0302020204030204"/>
            </a:rPr>
            <a:t>Live Connection</a:t>
          </a:r>
          <a:r>
            <a:rPr lang="en-US" sz="2300" b="1" kern="1200" dirty="0"/>
            <a:t>:</a:t>
          </a:r>
          <a:endParaRPr lang="en-US" sz="2300" kern="1200" dirty="0"/>
        </a:p>
      </dsp:txBody>
      <dsp:txXfrm>
        <a:off x="5742591" y="2149656"/>
        <a:ext cx="2442656" cy="366398"/>
      </dsp:txXfrm>
    </dsp:sp>
    <dsp:sp modelId="{8A9C3ED9-4BC3-42EC-B2BC-A89C409E4518}">
      <dsp:nvSpPr>
        <dsp:cNvPr id="0" name=""/>
        <dsp:cNvSpPr/>
      </dsp:nvSpPr>
      <dsp:spPr>
        <a:xfrm>
          <a:off x="5742591" y="2581700"/>
          <a:ext cx="2442656" cy="1854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Calibri Light" panose="020F0302020204030204"/>
            </a:rPr>
            <a:t>Maintains</a:t>
          </a:r>
          <a:r>
            <a:rPr lang="en-US" sz="1700" kern="1200" dirty="0"/>
            <a:t> a direct, live connection to a data source (such as on-premises databases), enabling Power BI to query the source directly when generating reports.</a:t>
          </a:r>
        </a:p>
      </dsp:txBody>
      <dsp:txXfrm>
        <a:off x="5742591" y="2581700"/>
        <a:ext cx="2442656" cy="1854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FED44-6F8C-4CC2-A7CA-75E341C87ACA}">
      <dsp:nvSpPr>
        <dsp:cNvPr id="0" name=""/>
        <dsp:cNvSpPr/>
      </dsp:nvSpPr>
      <dsp:spPr>
        <a:xfrm>
          <a:off x="0" y="1803"/>
          <a:ext cx="38722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6F192-7F51-4827-9738-DE5C807CBDDB}">
      <dsp:nvSpPr>
        <dsp:cNvPr id="0" name=""/>
        <dsp:cNvSpPr/>
      </dsp:nvSpPr>
      <dsp:spPr>
        <a:xfrm>
          <a:off x="0" y="1803"/>
          <a:ext cx="3872243"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Involves structuring raw data into a logical framework for analysis</a:t>
          </a:r>
        </a:p>
      </dsp:txBody>
      <dsp:txXfrm>
        <a:off x="0" y="1803"/>
        <a:ext cx="3872243" cy="1230189"/>
      </dsp:txXfrm>
    </dsp:sp>
    <dsp:sp modelId="{0B40B858-3DE4-442C-943F-21CDAD43E630}">
      <dsp:nvSpPr>
        <dsp:cNvPr id="0" name=""/>
        <dsp:cNvSpPr/>
      </dsp:nvSpPr>
      <dsp:spPr>
        <a:xfrm>
          <a:off x="0" y="1231993"/>
          <a:ext cx="38722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E7DB3-4C31-4F0C-BC10-C3540690BA84}">
      <dsp:nvSpPr>
        <dsp:cNvPr id="0" name=""/>
        <dsp:cNvSpPr/>
      </dsp:nvSpPr>
      <dsp:spPr>
        <a:xfrm>
          <a:off x="0" y="1231993"/>
          <a:ext cx="3872243"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Establishes relationships for efficient querying and trend identification</a:t>
          </a:r>
        </a:p>
      </dsp:txBody>
      <dsp:txXfrm>
        <a:off x="0" y="1231993"/>
        <a:ext cx="3872243" cy="1230189"/>
      </dsp:txXfrm>
    </dsp:sp>
    <dsp:sp modelId="{0F2CB3AB-A21D-4921-B3CA-950AAB1C9375}">
      <dsp:nvSpPr>
        <dsp:cNvPr id="0" name=""/>
        <dsp:cNvSpPr/>
      </dsp:nvSpPr>
      <dsp:spPr>
        <a:xfrm>
          <a:off x="0" y="2462182"/>
          <a:ext cx="38722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202C6-EC24-4CFB-9FC6-D0D46CB853F3}">
      <dsp:nvSpPr>
        <dsp:cNvPr id="0" name=""/>
        <dsp:cNvSpPr/>
      </dsp:nvSpPr>
      <dsp:spPr>
        <a:xfrm>
          <a:off x="0" y="2462182"/>
          <a:ext cx="3872243" cy="1230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Simplifies complex datasets, making it easier to identify patterns</a:t>
          </a:r>
        </a:p>
      </dsp:txBody>
      <dsp:txXfrm>
        <a:off x="0" y="2462182"/>
        <a:ext cx="3872243" cy="12301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025BA-9AA7-4D3B-921A-8A741F115949}">
      <dsp:nvSpPr>
        <dsp:cNvPr id="0" name=""/>
        <dsp:cNvSpPr/>
      </dsp:nvSpPr>
      <dsp:spPr>
        <a:xfrm>
          <a:off x="0" y="625"/>
          <a:ext cx="6052169" cy="14627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5AE71-A2A2-4046-A0C9-D11E5DE0A6A3}">
      <dsp:nvSpPr>
        <dsp:cNvPr id="0" name=""/>
        <dsp:cNvSpPr/>
      </dsp:nvSpPr>
      <dsp:spPr>
        <a:xfrm>
          <a:off x="442471" y="329736"/>
          <a:ext cx="804493" cy="804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7A683-407E-4C9C-AD33-3D0130635027}">
      <dsp:nvSpPr>
        <dsp:cNvPr id="0" name=""/>
        <dsp:cNvSpPr/>
      </dsp:nvSpPr>
      <dsp:spPr>
        <a:xfrm>
          <a:off x="1689436" y="625"/>
          <a:ext cx="4362732"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977900">
            <a:lnSpc>
              <a:spcPct val="100000"/>
            </a:lnSpc>
            <a:spcBef>
              <a:spcPct val="0"/>
            </a:spcBef>
            <a:spcAft>
              <a:spcPct val="35000"/>
            </a:spcAft>
            <a:buNone/>
          </a:pPr>
          <a:r>
            <a:rPr lang="en-US" sz="2200" kern="1200"/>
            <a:t>Consists of measurable data points representing business metrics like sales revenue, quantity sold, etc.</a:t>
          </a:r>
        </a:p>
      </dsp:txBody>
      <dsp:txXfrm>
        <a:off x="1689436" y="625"/>
        <a:ext cx="4362732" cy="1462715"/>
      </dsp:txXfrm>
    </dsp:sp>
    <dsp:sp modelId="{5DB91C32-45FF-4CE8-9959-2B1A6B90BA62}">
      <dsp:nvSpPr>
        <dsp:cNvPr id="0" name=""/>
        <dsp:cNvSpPr/>
      </dsp:nvSpPr>
      <dsp:spPr>
        <a:xfrm>
          <a:off x="0" y="1829019"/>
          <a:ext cx="6052169" cy="14627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3ECA-D048-427C-8D31-4EBD64BBCA7B}">
      <dsp:nvSpPr>
        <dsp:cNvPr id="0" name=""/>
        <dsp:cNvSpPr/>
      </dsp:nvSpPr>
      <dsp:spPr>
        <a:xfrm>
          <a:off x="442471" y="2158130"/>
          <a:ext cx="804493" cy="804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255CF-9AD5-4797-B4A2-582B37971CAA}">
      <dsp:nvSpPr>
        <dsp:cNvPr id="0" name=""/>
        <dsp:cNvSpPr/>
      </dsp:nvSpPr>
      <dsp:spPr>
        <a:xfrm>
          <a:off x="1689436" y="1829019"/>
          <a:ext cx="4362732"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977900">
            <a:lnSpc>
              <a:spcPct val="100000"/>
            </a:lnSpc>
            <a:spcBef>
              <a:spcPct val="0"/>
            </a:spcBef>
            <a:spcAft>
              <a:spcPct val="35000"/>
            </a:spcAft>
            <a:buNone/>
          </a:pPr>
          <a:r>
            <a:rPr lang="en-US" sz="2200" kern="1200"/>
            <a:t>Aggregated Values: Summarized insights into business performance</a:t>
          </a:r>
        </a:p>
      </dsp:txBody>
      <dsp:txXfrm>
        <a:off x="1689436" y="1829019"/>
        <a:ext cx="4362732" cy="1462715"/>
      </dsp:txXfrm>
    </dsp:sp>
    <dsp:sp modelId="{2F789134-B165-420E-988C-FC3E55BC2FF6}">
      <dsp:nvSpPr>
        <dsp:cNvPr id="0" name=""/>
        <dsp:cNvSpPr/>
      </dsp:nvSpPr>
      <dsp:spPr>
        <a:xfrm>
          <a:off x="0" y="3657414"/>
          <a:ext cx="6052169" cy="14627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7D14FB-EADA-40A7-9ABC-0AA39EAF19A2}">
      <dsp:nvSpPr>
        <dsp:cNvPr id="0" name=""/>
        <dsp:cNvSpPr/>
      </dsp:nvSpPr>
      <dsp:spPr>
        <a:xfrm>
          <a:off x="442471" y="3986525"/>
          <a:ext cx="804493" cy="804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56F3F-3490-4A5E-ADC9-3AE448935702}">
      <dsp:nvSpPr>
        <dsp:cNvPr id="0" name=""/>
        <dsp:cNvSpPr/>
      </dsp:nvSpPr>
      <dsp:spPr>
        <a:xfrm>
          <a:off x="1689436" y="3657414"/>
          <a:ext cx="4362732"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977900">
            <a:lnSpc>
              <a:spcPct val="100000"/>
            </a:lnSpc>
            <a:spcBef>
              <a:spcPct val="0"/>
            </a:spcBef>
            <a:spcAft>
              <a:spcPct val="35000"/>
            </a:spcAft>
            <a:buNone/>
          </a:pPr>
          <a:r>
            <a:rPr lang="en-US" sz="2200" kern="1200"/>
            <a:t>Dimensions: Descriptive attributes providing context to the facts</a:t>
          </a:r>
        </a:p>
      </dsp:txBody>
      <dsp:txXfrm>
        <a:off x="1689436" y="3657414"/>
        <a:ext cx="4362732" cy="14627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8111F-91BE-4A9F-86A0-B535D6947A14}">
      <dsp:nvSpPr>
        <dsp:cNvPr id="0" name=""/>
        <dsp:cNvSpPr/>
      </dsp:nvSpPr>
      <dsp:spPr>
        <a:xfrm>
          <a:off x="0" y="558"/>
          <a:ext cx="6468861" cy="1305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16D7E-04B5-4C81-A835-74584E58BA3F}">
      <dsp:nvSpPr>
        <dsp:cNvPr id="0" name=""/>
        <dsp:cNvSpPr/>
      </dsp:nvSpPr>
      <dsp:spPr>
        <a:xfrm>
          <a:off x="395057" y="294402"/>
          <a:ext cx="718285" cy="7182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F3502-16D2-42C5-B8E1-E7344E72C35D}">
      <dsp:nvSpPr>
        <dsp:cNvPr id="0" name=""/>
        <dsp:cNvSpPr/>
      </dsp:nvSpPr>
      <dsp:spPr>
        <a:xfrm>
          <a:off x="1508399" y="558"/>
          <a:ext cx="4960461" cy="130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6" tIns="138216" rIns="138216" bIns="138216" numCol="1" spcCol="1270" anchor="ctr" anchorCtr="0">
          <a:noAutofit/>
        </a:bodyPr>
        <a:lstStyle/>
        <a:p>
          <a:pPr marL="0" lvl="0" indent="0" algn="l" defTabSz="800100">
            <a:lnSpc>
              <a:spcPct val="100000"/>
            </a:lnSpc>
            <a:spcBef>
              <a:spcPct val="0"/>
            </a:spcBef>
            <a:spcAft>
              <a:spcPct val="35000"/>
            </a:spcAft>
            <a:buNone/>
          </a:pPr>
          <a:r>
            <a:rPr lang="en-US" sz="1800" kern="1200"/>
            <a:t>The Star Schema in Power BI organizes data into a central fact table surrounded by dimension tables, forming a simple and intuitive structure. </a:t>
          </a:r>
        </a:p>
      </dsp:txBody>
      <dsp:txXfrm>
        <a:off x="1508399" y="558"/>
        <a:ext cx="4960461" cy="1305973"/>
      </dsp:txXfrm>
    </dsp:sp>
    <dsp:sp modelId="{D92FCD5C-7EB0-4D84-907D-107E0EDF6A54}">
      <dsp:nvSpPr>
        <dsp:cNvPr id="0" name=""/>
        <dsp:cNvSpPr/>
      </dsp:nvSpPr>
      <dsp:spPr>
        <a:xfrm>
          <a:off x="0" y="1633025"/>
          <a:ext cx="6468861" cy="1305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40047-1D53-4DEE-B8B8-AA0B9196D1C7}">
      <dsp:nvSpPr>
        <dsp:cNvPr id="0" name=""/>
        <dsp:cNvSpPr/>
      </dsp:nvSpPr>
      <dsp:spPr>
        <a:xfrm>
          <a:off x="395057" y="1926869"/>
          <a:ext cx="718285" cy="7182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CC2A5-829A-43A8-9BDF-81FD78620538}">
      <dsp:nvSpPr>
        <dsp:cNvPr id="0" name=""/>
        <dsp:cNvSpPr/>
      </dsp:nvSpPr>
      <dsp:spPr>
        <a:xfrm>
          <a:off x="1508399" y="1633025"/>
          <a:ext cx="4960461" cy="130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6" tIns="138216" rIns="138216" bIns="138216" numCol="1" spcCol="1270" anchor="ctr" anchorCtr="0">
          <a:noAutofit/>
        </a:bodyPr>
        <a:lstStyle/>
        <a:p>
          <a:pPr marL="0" lvl="0" indent="0" algn="l" defTabSz="800100">
            <a:lnSpc>
              <a:spcPct val="100000"/>
            </a:lnSpc>
            <a:spcBef>
              <a:spcPct val="0"/>
            </a:spcBef>
            <a:spcAft>
              <a:spcPct val="35000"/>
            </a:spcAft>
            <a:buNone/>
          </a:pPr>
          <a:r>
            <a:rPr lang="en-US" sz="1800" kern="1200"/>
            <a:t>It accelerates data analysis by linking numerical facts in the fact table with descriptive attributes  in dimension tables.</a:t>
          </a:r>
        </a:p>
      </dsp:txBody>
      <dsp:txXfrm>
        <a:off x="1508399" y="1633025"/>
        <a:ext cx="4960461" cy="1305973"/>
      </dsp:txXfrm>
    </dsp:sp>
    <dsp:sp modelId="{6A8DB1A2-C042-4B2F-8B79-0AAFABD53270}">
      <dsp:nvSpPr>
        <dsp:cNvPr id="0" name=""/>
        <dsp:cNvSpPr/>
      </dsp:nvSpPr>
      <dsp:spPr>
        <a:xfrm>
          <a:off x="0" y="3265492"/>
          <a:ext cx="6468861" cy="1305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B4B67-C5DE-438F-A2BE-CD585D412A11}">
      <dsp:nvSpPr>
        <dsp:cNvPr id="0" name=""/>
        <dsp:cNvSpPr/>
      </dsp:nvSpPr>
      <dsp:spPr>
        <a:xfrm>
          <a:off x="395057" y="3559337"/>
          <a:ext cx="718285" cy="7182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2A84E5-2C66-403A-9837-B7D6E1500C68}">
      <dsp:nvSpPr>
        <dsp:cNvPr id="0" name=""/>
        <dsp:cNvSpPr/>
      </dsp:nvSpPr>
      <dsp:spPr>
        <a:xfrm>
          <a:off x="1508399" y="3265492"/>
          <a:ext cx="4960461" cy="130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6" tIns="138216" rIns="138216" bIns="138216" numCol="1" spcCol="1270" anchor="ctr" anchorCtr="0">
          <a:noAutofit/>
        </a:bodyPr>
        <a:lstStyle/>
        <a:p>
          <a:pPr marL="0" lvl="0" indent="0" algn="l" defTabSz="800100">
            <a:lnSpc>
              <a:spcPct val="100000"/>
            </a:lnSpc>
            <a:spcBef>
              <a:spcPct val="0"/>
            </a:spcBef>
            <a:spcAft>
              <a:spcPct val="35000"/>
            </a:spcAft>
            <a:buNone/>
          </a:pPr>
          <a:r>
            <a:rPr lang="en-US" sz="1800" kern="1200"/>
            <a:t>Optimizing query performance and facilitating comprehensive reporting.</a:t>
          </a:r>
        </a:p>
      </dsp:txBody>
      <dsp:txXfrm>
        <a:off x="1508399" y="3265492"/>
        <a:ext cx="4960461" cy="13059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C2EFA-9CC1-43CE-99B4-4195CFD8B374}">
      <dsp:nvSpPr>
        <dsp:cNvPr id="0" name=""/>
        <dsp:cNvSpPr/>
      </dsp:nvSpPr>
      <dsp:spPr>
        <a:xfrm rot="5400000">
          <a:off x="2212070" y="-139405"/>
          <a:ext cx="2313273" cy="317054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b="0" kern="1200">
              <a:latin typeface="Calibri Light" panose="020F0302020204030204"/>
            </a:rPr>
            <a:t>Involves</a:t>
          </a:r>
          <a:r>
            <a:rPr lang="en-US" sz="2300" b="0" kern="1200"/>
            <a:t> removing duplicates, handling missing values, and restructuring data for analysis. </a:t>
          </a:r>
        </a:p>
      </dsp:txBody>
      <dsp:txXfrm rot="-5400000">
        <a:off x="1783433" y="402157"/>
        <a:ext cx="3057623" cy="2087423"/>
      </dsp:txXfrm>
    </dsp:sp>
    <dsp:sp modelId="{A53043F9-970B-47CD-83FC-734816CEB5FC}">
      <dsp:nvSpPr>
        <dsp:cNvPr id="0" name=""/>
        <dsp:cNvSpPr/>
      </dsp:nvSpPr>
      <dsp:spPr>
        <a:xfrm>
          <a:off x="0" y="72"/>
          <a:ext cx="1783433" cy="289159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defRPr b="1"/>
          </a:pPr>
          <a:r>
            <a:rPr lang="en-US" sz="3000" kern="1200"/>
            <a:t>Cleaning &amp; </a:t>
          </a:r>
          <a:r>
            <a:rPr lang="en-US" sz="3000" b="1" kern="1200">
              <a:latin typeface="Calibri Light" panose="020F0302020204030204"/>
            </a:rPr>
            <a:t>Shaping</a:t>
          </a:r>
        </a:p>
      </dsp:txBody>
      <dsp:txXfrm>
        <a:off x="87060" y="87132"/>
        <a:ext cx="1609313" cy="2717472"/>
      </dsp:txXfrm>
    </dsp:sp>
    <dsp:sp modelId="{98BE88C3-91BB-46A9-AFF5-19DD98D82F4C}">
      <dsp:nvSpPr>
        <dsp:cNvPr id="0" name=""/>
        <dsp:cNvSpPr/>
      </dsp:nvSpPr>
      <dsp:spPr>
        <a:xfrm rot="5400000">
          <a:off x="2212070" y="2896766"/>
          <a:ext cx="2313273" cy="317054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 Manipulating data to fit specific reporting and analysis requirements. </a:t>
          </a:r>
          <a:br>
            <a:rPr lang="en-US" sz="2300" kern="1200"/>
          </a:br>
          <a:endParaRPr lang="en-US" sz="2300" kern="1200"/>
        </a:p>
      </dsp:txBody>
      <dsp:txXfrm rot="-5400000">
        <a:off x="1783433" y="3438329"/>
        <a:ext cx="3057623" cy="2087423"/>
      </dsp:txXfrm>
    </dsp:sp>
    <dsp:sp modelId="{C9C4FE54-CBDA-4325-9235-861557B864DC}">
      <dsp:nvSpPr>
        <dsp:cNvPr id="0" name=""/>
        <dsp:cNvSpPr/>
      </dsp:nvSpPr>
      <dsp:spPr>
        <a:xfrm>
          <a:off x="0" y="3036244"/>
          <a:ext cx="1783433" cy="289159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defRPr b="1"/>
          </a:pPr>
          <a:r>
            <a:rPr lang="en-US" sz="3000" kern="1200"/>
            <a:t>Refining</a:t>
          </a:r>
        </a:p>
      </dsp:txBody>
      <dsp:txXfrm>
        <a:off x="87060" y="3123304"/>
        <a:ext cx="1609313" cy="27174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65D12-ED36-4B08-BD73-AF526271CB0C}">
      <dsp:nvSpPr>
        <dsp:cNvPr id="0" name=""/>
        <dsp:cNvSpPr/>
      </dsp:nvSpPr>
      <dsp:spPr>
        <a:xfrm>
          <a:off x="0" y="556"/>
          <a:ext cx="11113492" cy="13011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DFE90-9277-4CB8-8224-6B3CF33F18D9}">
      <dsp:nvSpPr>
        <dsp:cNvPr id="0" name=""/>
        <dsp:cNvSpPr/>
      </dsp:nvSpPr>
      <dsp:spPr>
        <a:xfrm>
          <a:off x="393605" y="293320"/>
          <a:ext cx="715647" cy="715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C0F260-CD31-4DCE-A7AE-CE50E57B6553}">
      <dsp:nvSpPr>
        <dsp:cNvPr id="0" name=""/>
        <dsp:cNvSpPr/>
      </dsp:nvSpPr>
      <dsp:spPr>
        <a:xfrm>
          <a:off x="1502859" y="556"/>
          <a:ext cx="9610632" cy="130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08" tIns="137708" rIns="137708" bIns="137708" numCol="1" spcCol="1270" anchor="ctr" anchorCtr="0">
          <a:noAutofit/>
        </a:bodyPr>
        <a:lstStyle/>
        <a:p>
          <a:pPr marL="0" lvl="0" indent="0" algn="l" defTabSz="1111250">
            <a:lnSpc>
              <a:spcPct val="100000"/>
            </a:lnSpc>
            <a:spcBef>
              <a:spcPct val="0"/>
            </a:spcBef>
            <a:spcAft>
              <a:spcPct val="35000"/>
            </a:spcAft>
            <a:buNone/>
          </a:pPr>
          <a:r>
            <a:rPr lang="en-US" sz="2500" kern="1200"/>
            <a:t>Power Query allows seamless connectivity to various data sources and performs transformations before loading into Power BI.</a:t>
          </a:r>
          <a:r>
            <a:rPr lang="en-US" sz="2500" kern="1200">
              <a:latin typeface="Calibri Light" panose="020F0302020204030204"/>
            </a:rPr>
            <a:t> </a:t>
          </a:r>
          <a:endParaRPr lang="en-US" sz="2500" kern="1200"/>
        </a:p>
      </dsp:txBody>
      <dsp:txXfrm>
        <a:off x="1502859" y="556"/>
        <a:ext cx="9610632" cy="1301176"/>
      </dsp:txXfrm>
    </dsp:sp>
    <dsp:sp modelId="{73EAAA56-28AA-4AC6-B6CC-FBB0F0FD558F}">
      <dsp:nvSpPr>
        <dsp:cNvPr id="0" name=""/>
        <dsp:cNvSpPr/>
      </dsp:nvSpPr>
      <dsp:spPr>
        <a:xfrm>
          <a:off x="0" y="1627027"/>
          <a:ext cx="11113492" cy="13011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E57A9-A41F-42A8-92F1-581AECFAD8DE}">
      <dsp:nvSpPr>
        <dsp:cNvPr id="0" name=""/>
        <dsp:cNvSpPr/>
      </dsp:nvSpPr>
      <dsp:spPr>
        <a:xfrm>
          <a:off x="393605" y="1919791"/>
          <a:ext cx="715647" cy="715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10E1F-3842-4158-B829-879E9FA35D57}">
      <dsp:nvSpPr>
        <dsp:cNvPr id="0" name=""/>
        <dsp:cNvSpPr/>
      </dsp:nvSpPr>
      <dsp:spPr>
        <a:xfrm>
          <a:off x="1502859" y="1627027"/>
          <a:ext cx="9610632" cy="130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08" tIns="137708" rIns="137708" bIns="137708" numCol="1" spcCol="1270" anchor="ctr" anchorCtr="0">
          <a:noAutofit/>
        </a:bodyPr>
        <a:lstStyle/>
        <a:p>
          <a:pPr marL="0" lvl="0" indent="0" algn="l" defTabSz="1111250">
            <a:lnSpc>
              <a:spcPct val="100000"/>
            </a:lnSpc>
            <a:spcBef>
              <a:spcPct val="0"/>
            </a:spcBef>
            <a:spcAft>
              <a:spcPct val="35000"/>
            </a:spcAft>
            <a:buNone/>
          </a:pPr>
          <a:r>
            <a:rPr lang="en-US" sz="2500" kern="1200"/>
            <a:t>Data Connectivity: Connects to multiple sources, fetches data, and performs initial transformations.</a:t>
          </a:r>
          <a:r>
            <a:rPr lang="en-US" sz="2500" kern="1200">
              <a:latin typeface="Calibri Light" panose="020F0302020204030204"/>
            </a:rPr>
            <a:t> </a:t>
          </a:r>
          <a:endParaRPr lang="en-US" sz="2500" kern="1200"/>
        </a:p>
      </dsp:txBody>
      <dsp:txXfrm>
        <a:off x="1502859" y="1627027"/>
        <a:ext cx="9610632" cy="1301176"/>
      </dsp:txXfrm>
    </dsp:sp>
    <dsp:sp modelId="{CBC4547A-3FB8-4D23-AE22-D88B0E8B0C9D}">
      <dsp:nvSpPr>
        <dsp:cNvPr id="0" name=""/>
        <dsp:cNvSpPr/>
      </dsp:nvSpPr>
      <dsp:spPr>
        <a:xfrm>
          <a:off x="0" y="3253498"/>
          <a:ext cx="11113492" cy="13011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F9E35-16D0-4FF4-B171-B9E5F2ADCA9E}">
      <dsp:nvSpPr>
        <dsp:cNvPr id="0" name=""/>
        <dsp:cNvSpPr/>
      </dsp:nvSpPr>
      <dsp:spPr>
        <a:xfrm>
          <a:off x="393605" y="3546262"/>
          <a:ext cx="715647" cy="7156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132114-A21B-4DE1-AE1C-AA7923704757}">
      <dsp:nvSpPr>
        <dsp:cNvPr id="0" name=""/>
        <dsp:cNvSpPr/>
      </dsp:nvSpPr>
      <dsp:spPr>
        <a:xfrm>
          <a:off x="1502859" y="3253498"/>
          <a:ext cx="9610632" cy="130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08" tIns="137708" rIns="137708" bIns="137708" numCol="1" spcCol="1270" anchor="ctr" anchorCtr="0">
          <a:noAutofit/>
        </a:bodyPr>
        <a:lstStyle/>
        <a:p>
          <a:pPr marL="0" lvl="0" indent="0" algn="l" defTabSz="1111250">
            <a:lnSpc>
              <a:spcPct val="100000"/>
            </a:lnSpc>
            <a:spcBef>
              <a:spcPct val="0"/>
            </a:spcBef>
            <a:spcAft>
              <a:spcPct val="35000"/>
            </a:spcAft>
            <a:buNone/>
          </a:pPr>
          <a:r>
            <a:rPr lang="en-US" sz="2500" kern="1200"/>
            <a:t>Transformation Capabilities: Provides a user-friendly interface for data cleaning, shaping, and refining operations.</a:t>
          </a:r>
          <a:r>
            <a:rPr lang="en-US" sz="2500" kern="1200">
              <a:latin typeface="Calibri Light" panose="020F0302020204030204"/>
            </a:rPr>
            <a:t> </a:t>
          </a:r>
          <a:endParaRPr lang="en-US" sz="2500" kern="1200"/>
        </a:p>
      </dsp:txBody>
      <dsp:txXfrm>
        <a:off x="1502859" y="3253498"/>
        <a:ext cx="9610632" cy="13011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466EF-FA77-4D77-BD3E-C607037CD4BA}">
      <dsp:nvSpPr>
        <dsp:cNvPr id="0" name=""/>
        <dsp:cNvSpPr/>
      </dsp:nvSpPr>
      <dsp:spPr>
        <a:xfrm>
          <a:off x="0" y="2325"/>
          <a:ext cx="8359871" cy="11784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3B2CB34-F7AA-4AED-B1E4-735D86818A1D}">
      <dsp:nvSpPr>
        <dsp:cNvPr id="0" name=""/>
        <dsp:cNvSpPr/>
      </dsp:nvSpPr>
      <dsp:spPr>
        <a:xfrm>
          <a:off x="356467" y="267466"/>
          <a:ext cx="648122" cy="6481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192C62-A35A-4C79-B52B-667382ED73CF}">
      <dsp:nvSpPr>
        <dsp:cNvPr id="0" name=""/>
        <dsp:cNvSpPr/>
      </dsp:nvSpPr>
      <dsp:spPr>
        <a:xfrm>
          <a:off x="1361056" y="2325"/>
          <a:ext cx="6998814" cy="1178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714" tIns="124714" rIns="124714" bIns="124714" numCol="1" spcCol="1270" anchor="ctr" anchorCtr="0">
          <a:noAutofit/>
        </a:bodyPr>
        <a:lstStyle/>
        <a:p>
          <a:pPr marL="0" lvl="0" indent="0" algn="l" defTabSz="800100">
            <a:lnSpc>
              <a:spcPct val="100000"/>
            </a:lnSpc>
            <a:spcBef>
              <a:spcPct val="0"/>
            </a:spcBef>
            <a:spcAft>
              <a:spcPct val="35000"/>
            </a:spcAft>
            <a:buNone/>
          </a:pPr>
          <a:r>
            <a:rPr lang="en-US" sz="1800" kern="1200" dirty="0"/>
            <a:t>Formula Language for manipulating data in Power BI</a:t>
          </a:r>
        </a:p>
      </dsp:txBody>
      <dsp:txXfrm>
        <a:off x="1361056" y="2325"/>
        <a:ext cx="6998814" cy="1178404"/>
      </dsp:txXfrm>
    </dsp:sp>
    <dsp:sp modelId="{B23EB873-9E49-49EB-9A0C-580813507AEB}">
      <dsp:nvSpPr>
        <dsp:cNvPr id="0" name=""/>
        <dsp:cNvSpPr/>
      </dsp:nvSpPr>
      <dsp:spPr>
        <a:xfrm>
          <a:off x="0" y="1475330"/>
          <a:ext cx="8359871" cy="11784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BA18BA5-D9A0-493F-A44C-3237AC93CA54}">
      <dsp:nvSpPr>
        <dsp:cNvPr id="0" name=""/>
        <dsp:cNvSpPr/>
      </dsp:nvSpPr>
      <dsp:spPr>
        <a:xfrm>
          <a:off x="356467" y="1740471"/>
          <a:ext cx="648122" cy="6481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90E1278-F975-4FDC-8A57-6886212ADF07}">
      <dsp:nvSpPr>
        <dsp:cNvPr id="0" name=""/>
        <dsp:cNvSpPr/>
      </dsp:nvSpPr>
      <dsp:spPr>
        <a:xfrm>
          <a:off x="1361056" y="1475330"/>
          <a:ext cx="6998814" cy="1178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714" tIns="124714" rIns="124714" bIns="124714" numCol="1" spcCol="1270" anchor="ctr" anchorCtr="0">
          <a:noAutofit/>
        </a:bodyPr>
        <a:lstStyle/>
        <a:p>
          <a:pPr marL="0" lvl="0" indent="0" algn="l" defTabSz="800100">
            <a:lnSpc>
              <a:spcPct val="100000"/>
            </a:lnSpc>
            <a:spcBef>
              <a:spcPct val="0"/>
            </a:spcBef>
            <a:spcAft>
              <a:spcPct val="35000"/>
            </a:spcAft>
            <a:buNone/>
          </a:pPr>
          <a:r>
            <a:rPr lang="en-US" sz="1800" kern="1200" dirty="0"/>
            <a:t>A rich set of functions in Power BI allows for aggregation and filtering</a:t>
          </a:r>
          <a:r>
            <a:rPr lang="en-US" sz="1800" kern="1200" dirty="0">
              <a:latin typeface="Calibri Light" panose="020F0302020204030204"/>
            </a:rPr>
            <a:t> </a:t>
          </a:r>
        </a:p>
      </dsp:txBody>
      <dsp:txXfrm>
        <a:off x="1361056" y="1475330"/>
        <a:ext cx="6998814" cy="1178404"/>
      </dsp:txXfrm>
    </dsp:sp>
    <dsp:sp modelId="{3C4A3AA7-7B85-4678-85CB-1F68D8C850C4}">
      <dsp:nvSpPr>
        <dsp:cNvPr id="0" name=""/>
        <dsp:cNvSpPr/>
      </dsp:nvSpPr>
      <dsp:spPr>
        <a:xfrm>
          <a:off x="0" y="2948335"/>
          <a:ext cx="8359871" cy="11784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46496F-A454-44C2-B1FB-E04A28717B20}">
      <dsp:nvSpPr>
        <dsp:cNvPr id="0" name=""/>
        <dsp:cNvSpPr/>
      </dsp:nvSpPr>
      <dsp:spPr>
        <a:xfrm>
          <a:off x="356467" y="3213476"/>
          <a:ext cx="648122" cy="6481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B6F000F-755A-40E1-B624-E9AD01A9E513}">
      <dsp:nvSpPr>
        <dsp:cNvPr id="0" name=""/>
        <dsp:cNvSpPr/>
      </dsp:nvSpPr>
      <dsp:spPr>
        <a:xfrm>
          <a:off x="1361056" y="2948335"/>
          <a:ext cx="6998814" cy="1178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714" tIns="124714" rIns="124714" bIns="124714"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libri Light" panose="020F0302020204030204"/>
            </a:rPr>
            <a:t>Enabling</a:t>
          </a:r>
          <a:r>
            <a:rPr lang="en-US" sz="1800" kern="1200" dirty="0"/>
            <a:t> data manipulation to create customized columns and measures.</a:t>
          </a:r>
        </a:p>
      </dsp:txBody>
      <dsp:txXfrm>
        <a:off x="1361056" y="2948335"/>
        <a:ext cx="6998814" cy="1178404"/>
      </dsp:txXfrm>
    </dsp:sp>
    <dsp:sp modelId="{5DEAA665-3D8D-4D62-9681-1ED53148FDC6}">
      <dsp:nvSpPr>
        <dsp:cNvPr id="0" name=""/>
        <dsp:cNvSpPr/>
      </dsp:nvSpPr>
      <dsp:spPr>
        <a:xfrm>
          <a:off x="0" y="4421340"/>
          <a:ext cx="8359871" cy="11784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033A58-2DAF-402A-B749-5F17BCB9466A}">
      <dsp:nvSpPr>
        <dsp:cNvPr id="0" name=""/>
        <dsp:cNvSpPr/>
      </dsp:nvSpPr>
      <dsp:spPr>
        <a:xfrm>
          <a:off x="356467" y="4686481"/>
          <a:ext cx="648122" cy="6481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FD138BC-0853-4B3D-AFA3-79A0D7345875}">
      <dsp:nvSpPr>
        <dsp:cNvPr id="0" name=""/>
        <dsp:cNvSpPr/>
      </dsp:nvSpPr>
      <dsp:spPr>
        <a:xfrm>
          <a:off x="1361056" y="4421340"/>
          <a:ext cx="6998814" cy="1178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714" tIns="124714" rIns="124714" bIns="124714" numCol="1" spcCol="1270" anchor="ctr" anchorCtr="0">
          <a:noAutofit/>
        </a:bodyPr>
        <a:lstStyle/>
        <a:p>
          <a:pPr marL="0" lvl="0" indent="0" algn="l" defTabSz="800100">
            <a:lnSpc>
              <a:spcPct val="100000"/>
            </a:lnSpc>
            <a:spcBef>
              <a:spcPct val="0"/>
            </a:spcBef>
            <a:spcAft>
              <a:spcPct val="35000"/>
            </a:spcAft>
            <a:buNone/>
          </a:pPr>
          <a:r>
            <a:rPr lang="en-US" sz="1800" b="0" kern="1200" dirty="0"/>
            <a:t>SUM</a:t>
          </a:r>
          <a:r>
            <a:rPr lang="en-US" sz="1800" b="0" kern="1200" dirty="0">
              <a:latin typeface="Calibri Light" panose="020F0302020204030204"/>
            </a:rPr>
            <a:t>,</a:t>
          </a:r>
          <a:r>
            <a:rPr lang="en-US" sz="1800" b="0" kern="1200" dirty="0"/>
            <a:t>AVERAGE</a:t>
          </a:r>
          <a:r>
            <a:rPr lang="en-US" sz="1800" b="0" kern="1200" dirty="0">
              <a:latin typeface="Calibri Light" panose="020F0302020204030204"/>
            </a:rPr>
            <a:t>,</a:t>
          </a:r>
          <a:r>
            <a:rPr lang="en-US" sz="1800" b="0" kern="1200" dirty="0"/>
            <a:t>CALCULATE</a:t>
          </a:r>
          <a:r>
            <a:rPr lang="en-US" sz="1800" b="0" kern="1200" dirty="0">
              <a:latin typeface="Calibri Light" panose="020F0302020204030204"/>
            </a:rPr>
            <a:t>,</a:t>
          </a:r>
          <a:r>
            <a:rPr lang="en-US" sz="1800" b="0" kern="1200" dirty="0"/>
            <a:t>COUNTROWS</a:t>
          </a:r>
          <a:r>
            <a:rPr lang="en-US" sz="1800" b="0" kern="1200" dirty="0">
              <a:latin typeface="Calibri Light" panose="020F0302020204030204"/>
            </a:rPr>
            <a:t>,</a:t>
          </a:r>
          <a:r>
            <a:rPr lang="en-US" sz="1800" b="0" kern="1200" dirty="0"/>
            <a:t>DIVIDE</a:t>
          </a:r>
          <a:r>
            <a:rPr lang="en-US" sz="1800" b="0" kern="1200" dirty="0">
              <a:latin typeface="Calibri Light" panose="020F0302020204030204"/>
            </a:rPr>
            <a:t>,COUNT,FILTER</a:t>
          </a:r>
          <a:endParaRPr lang="en-US" sz="1800" b="0" kern="1200" dirty="0"/>
        </a:p>
      </dsp:txBody>
      <dsp:txXfrm>
        <a:off x="1361056" y="4421340"/>
        <a:ext cx="6998814" cy="11784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7050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2586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363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654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514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1647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8135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9452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284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990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05829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63114420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leap.com/contemporary-data-science-finance-students-comparative-study-essential-features-commonly-used-statistical-softwa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leap.com/contemporary-data-science-finance-students-comparative-study-essential-features-commonly-used-statistical-softwa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r graph with a red arrow&#10;&#10;Description automatically generated">
            <a:extLst>
              <a:ext uri="{FF2B5EF4-FFF2-40B4-BE49-F238E27FC236}">
                <a16:creationId xmlns:a16="http://schemas.microsoft.com/office/drawing/2014/main" id="{78452F59-B530-B8AF-CC3B-FB390B385D5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196" t="9091" r="31168"/>
          <a:stretch/>
        </p:blipFill>
        <p:spPr>
          <a:xfrm>
            <a:off x="3523488" y="10"/>
            <a:ext cx="8668512" cy="6857990"/>
          </a:xfrm>
          <a:prstGeom prst="rect">
            <a:avLst/>
          </a:prstGeom>
        </p:spPr>
      </p:pic>
      <p:sp>
        <p:nvSpPr>
          <p:cNvPr id="150" name="Rectangle 14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57137-67B0-4646-4A56-CD275A286CBC}"/>
              </a:ext>
            </a:extLst>
          </p:cNvPr>
          <p:cNvSpPr>
            <a:spLocks noGrp="1"/>
          </p:cNvSpPr>
          <p:nvPr>
            <p:ph type="ctrTitle"/>
          </p:nvPr>
        </p:nvSpPr>
        <p:spPr>
          <a:xfrm>
            <a:off x="477981" y="1122363"/>
            <a:ext cx="4023360" cy="3204134"/>
          </a:xfrm>
        </p:spPr>
        <p:txBody>
          <a:bodyPr anchor="b">
            <a:normAutofit/>
          </a:bodyPr>
          <a:lstStyle/>
          <a:p>
            <a:pPr algn="l"/>
            <a:r>
              <a:rPr lang="en-US" sz="4400" b="1">
                <a:solidFill>
                  <a:schemeClr val="bg1"/>
                </a:solidFill>
                <a:latin typeface="Arial Nova"/>
                <a:ea typeface="Calibri Light"/>
                <a:cs typeface="Calibri Light"/>
              </a:rPr>
              <a:t>Hotel Bookings Analysis Dashboard </a:t>
            </a:r>
            <a:r>
              <a:rPr lang="en-US" sz="4400" b="1">
                <a:solidFill>
                  <a:schemeClr val="bg1"/>
                </a:solidFill>
                <a:latin typeface="Arial Nova"/>
                <a:ea typeface="+mj-lt"/>
                <a:cs typeface="+mj-lt"/>
              </a:rPr>
              <a:t>On Power BI</a:t>
            </a:r>
            <a:endParaRPr lang="en-US" sz="4400" b="1">
              <a:solidFill>
                <a:schemeClr val="bg1"/>
              </a:solidFill>
              <a:latin typeface="Arial Nova"/>
              <a:ea typeface="Calibri Light"/>
              <a:cs typeface="Calibri Light"/>
            </a:endParaRPr>
          </a:p>
        </p:txBody>
      </p:sp>
      <p:sp>
        <p:nvSpPr>
          <p:cNvPr id="3" name="Subtitle 2">
            <a:extLst>
              <a:ext uri="{FF2B5EF4-FFF2-40B4-BE49-F238E27FC236}">
                <a16:creationId xmlns:a16="http://schemas.microsoft.com/office/drawing/2014/main" id="{7172CDB3-5EA3-3509-8FF0-D4146CD0C7D7}"/>
              </a:ext>
            </a:extLst>
          </p:cNvPr>
          <p:cNvSpPr>
            <a:spLocks noGrp="1"/>
          </p:cNvSpPr>
          <p:nvPr>
            <p:ph type="subTitle" idx="1"/>
          </p:nvPr>
        </p:nvSpPr>
        <p:spPr>
          <a:xfrm>
            <a:off x="477980" y="4872922"/>
            <a:ext cx="7441152" cy="1208141"/>
          </a:xfrm>
        </p:spPr>
        <p:txBody>
          <a:bodyPr vert="horz" lIns="91440" tIns="45720" rIns="91440" bIns="45720" rtlCol="0" anchor="t">
            <a:noAutofit/>
          </a:bodyPr>
          <a:lstStyle/>
          <a:p>
            <a:pPr algn="l"/>
            <a:r>
              <a:rPr lang="en-US" b="1">
                <a:solidFill>
                  <a:schemeClr val="bg1"/>
                </a:solidFill>
                <a:latin typeface="Arial Nova"/>
                <a:ea typeface="Calibri"/>
                <a:cs typeface="Calibri"/>
              </a:rPr>
              <a:t>Jothiprasath Muthukumar (1556)</a:t>
            </a:r>
          </a:p>
          <a:p>
            <a:pPr algn="l"/>
            <a:r>
              <a:rPr lang="en-US" b="1">
                <a:solidFill>
                  <a:schemeClr val="bg1"/>
                </a:solidFill>
                <a:latin typeface="Arial Nova"/>
                <a:ea typeface="Calibri"/>
                <a:cs typeface="Calibri"/>
              </a:rPr>
              <a:t>Associate Technical Consultant</a:t>
            </a:r>
          </a:p>
          <a:p>
            <a:pPr algn="l"/>
            <a:r>
              <a:rPr lang="en-US" b="1">
                <a:solidFill>
                  <a:schemeClr val="bg1"/>
                </a:solidFill>
                <a:latin typeface="Arial Nova"/>
                <a:ea typeface="Calibri"/>
                <a:cs typeface="Calibri"/>
              </a:rPr>
              <a:t>PD – Enterprise Analytics and Data Science</a:t>
            </a:r>
          </a:p>
        </p:txBody>
      </p:sp>
      <p:sp>
        <p:nvSpPr>
          <p:cNvPr id="152" name="Rectangle 1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4" name="Rectangle 1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16">
            <a:extLst>
              <a:ext uri="{FF2B5EF4-FFF2-40B4-BE49-F238E27FC236}">
                <a16:creationId xmlns:a16="http://schemas.microsoft.com/office/drawing/2014/main" id="{1496BEE0-2260-DCB9-7FB9-81CBDC2F64B6}"/>
              </a:ext>
            </a:extLst>
          </p:cNvPr>
          <p:cNvSpPr/>
          <p:nvPr/>
        </p:nvSpPr>
        <p:spPr>
          <a:xfrm>
            <a:off x="8178536" y="77724"/>
            <a:ext cx="3825592" cy="626006"/>
          </a:xfrm>
          <a:custGeom>
            <a:avLst/>
            <a:gdLst/>
            <a:ahLst/>
            <a:cxnLst/>
            <a:rect l="l" t="t" r="r" b="b"/>
            <a:pathLst>
              <a:path w="3825592" h="626006">
                <a:moveTo>
                  <a:pt x="0" y="0"/>
                </a:moveTo>
                <a:lnTo>
                  <a:pt x="3825591" y="0"/>
                </a:lnTo>
                <a:lnTo>
                  <a:pt x="3825591" y="626006"/>
                </a:lnTo>
                <a:lnTo>
                  <a:pt x="0" y="626006"/>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Freeform 14">
            <a:extLst>
              <a:ext uri="{FF2B5EF4-FFF2-40B4-BE49-F238E27FC236}">
                <a16:creationId xmlns:a16="http://schemas.microsoft.com/office/drawing/2014/main" id="{6B3FCE6C-EC4D-AE55-1F01-ACC6130ACD1A}"/>
              </a:ext>
            </a:extLst>
          </p:cNvPr>
          <p:cNvSpPr/>
          <p:nvPr/>
        </p:nvSpPr>
        <p:spPr>
          <a:xfrm>
            <a:off x="10631350" y="5401747"/>
            <a:ext cx="1356516" cy="1356516"/>
          </a:xfrm>
          <a:custGeom>
            <a:avLst/>
            <a:gdLst/>
            <a:ahLst/>
            <a:cxnLst/>
            <a:rect l="l" t="t" r="r" b="b"/>
            <a:pathLst>
              <a:path w="1356516" h="1356516">
                <a:moveTo>
                  <a:pt x="0" y="0"/>
                </a:moveTo>
                <a:lnTo>
                  <a:pt x="1356516" y="0"/>
                </a:lnTo>
                <a:lnTo>
                  <a:pt x="1356516" y="1356516"/>
                </a:lnTo>
                <a:lnTo>
                  <a:pt x="0" y="1356516"/>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32484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par>
                                <p:cTn id="18" presetID="10" presetClass="entr" presetSubtype="0" fill="hold" grpId="0" nodeType="withEffect">
                                  <p:stCondLst>
                                    <p:cond delay="50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5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14" name="Picture 13" descr="Power Query Function for Dense Ranking - Imaginet">
            <a:extLst>
              <a:ext uri="{FF2B5EF4-FFF2-40B4-BE49-F238E27FC236}">
                <a16:creationId xmlns:a16="http://schemas.microsoft.com/office/drawing/2014/main" id="{5FBFBCB7-235C-D900-23CA-A156832A6F99}"/>
              </a:ext>
            </a:extLst>
          </p:cNvPr>
          <p:cNvPicPr>
            <a:picLocks noChangeAspect="1"/>
          </p:cNvPicPr>
          <p:nvPr/>
        </p:nvPicPr>
        <p:blipFill>
          <a:blip r:embed="rId2"/>
          <a:stretch>
            <a:fillRect/>
          </a:stretch>
        </p:blipFill>
        <p:spPr>
          <a:xfrm>
            <a:off x="623047" y="334914"/>
            <a:ext cx="5243391" cy="1559908"/>
          </a:xfrm>
          <a:prstGeom prst="rect">
            <a:avLst/>
          </a:prstGeom>
        </p:spPr>
      </p:pic>
      <p:graphicFrame>
        <p:nvGraphicFramePr>
          <p:cNvPr id="25" name="Content Placeholder">
            <a:extLst>
              <a:ext uri="{FF2B5EF4-FFF2-40B4-BE49-F238E27FC236}">
                <a16:creationId xmlns:a16="http://schemas.microsoft.com/office/drawing/2014/main" id="{A9649246-FFE3-8FA0-2D80-4D0CFA49078D}"/>
              </a:ext>
            </a:extLst>
          </p:cNvPr>
          <p:cNvGraphicFramePr>
            <a:graphicFrameLocks noGrp="1"/>
          </p:cNvGraphicFramePr>
          <p:nvPr>
            <p:ph idx="1"/>
            <p:extLst>
              <p:ext uri="{D42A27DB-BD31-4B8C-83A1-F6EECF244321}">
                <p14:modId xmlns:p14="http://schemas.microsoft.com/office/powerpoint/2010/main" val="3058588646"/>
              </p:ext>
            </p:extLst>
          </p:nvPr>
        </p:nvGraphicFramePr>
        <p:xfrm>
          <a:off x="779684" y="2162055"/>
          <a:ext cx="11113492" cy="4555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Isosceles Triangle 7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72089706-C08F-DCD3-0C2B-C89E9AAF5CAC}"/>
              </a:ext>
            </a:extLst>
          </p:cNvPr>
          <p:cNvGraphicFramePr>
            <a:graphicFrameLocks noGrp="1"/>
          </p:cNvGraphicFramePr>
          <p:nvPr>
            <p:ph idx="1"/>
            <p:extLst>
              <p:ext uri="{D42A27DB-BD31-4B8C-83A1-F6EECF244321}">
                <p14:modId xmlns:p14="http://schemas.microsoft.com/office/powerpoint/2010/main" val="234222665"/>
              </p:ext>
            </p:extLst>
          </p:nvPr>
        </p:nvGraphicFramePr>
        <p:xfrm>
          <a:off x="643467" y="1639263"/>
          <a:ext cx="10905067" cy="4384606"/>
        </p:xfrm>
        <a:graphic>
          <a:graphicData uri="http://schemas.openxmlformats.org/drawingml/2006/table">
            <a:tbl>
              <a:tblPr firstRow="1" bandRow="1">
                <a:tableStyleId>{0505E3EF-67EA-436B-97B2-0124C06EBD24}</a:tableStyleId>
              </a:tblPr>
              <a:tblGrid>
                <a:gridCol w="5173072">
                  <a:extLst>
                    <a:ext uri="{9D8B030D-6E8A-4147-A177-3AD203B41FA5}">
                      <a16:colId xmlns:a16="http://schemas.microsoft.com/office/drawing/2014/main" val="1731006055"/>
                    </a:ext>
                  </a:extLst>
                </a:gridCol>
                <a:gridCol w="5731995">
                  <a:extLst>
                    <a:ext uri="{9D8B030D-6E8A-4147-A177-3AD203B41FA5}">
                      <a16:colId xmlns:a16="http://schemas.microsoft.com/office/drawing/2014/main" val="2260325720"/>
                    </a:ext>
                  </a:extLst>
                </a:gridCol>
              </a:tblGrid>
              <a:tr h="1459174">
                <a:tc>
                  <a:txBody>
                    <a:bodyPr/>
                    <a:lstStyle/>
                    <a:p>
                      <a:pPr lvl="0" algn="ctr">
                        <a:buNone/>
                      </a:pPr>
                      <a:r>
                        <a:rPr lang="en-US" sz="4300" u="none" strike="noStrike" noProof="0" dirty="0">
                          <a:solidFill>
                            <a:srgbClr val="000000"/>
                          </a:solidFill>
                        </a:rPr>
                        <a:t>Calculated Columns </a:t>
                      </a:r>
                    </a:p>
                  </a:txBody>
                  <a:tcPr marL="106251" marR="106251" marT="53125" marB="53125"/>
                </a:tc>
                <a:tc>
                  <a:txBody>
                    <a:bodyPr/>
                    <a:lstStyle/>
                    <a:p>
                      <a:pPr lvl="0" algn="ctr">
                        <a:lnSpc>
                          <a:spcPct val="100000"/>
                        </a:lnSpc>
                        <a:spcBef>
                          <a:spcPts val="0"/>
                        </a:spcBef>
                        <a:spcAft>
                          <a:spcPts val="0"/>
                        </a:spcAft>
                        <a:buNone/>
                      </a:pPr>
                      <a:r>
                        <a:rPr lang="en-US" sz="4300" u="none" strike="noStrike" noProof="0" dirty="0">
                          <a:solidFill>
                            <a:srgbClr val="000000"/>
                          </a:solidFill>
                        </a:rPr>
                        <a:t>Calculated  Measures</a:t>
                      </a:r>
                    </a:p>
                    <a:p>
                      <a:pPr lvl="0" algn="ctr">
                        <a:buNone/>
                      </a:pPr>
                      <a:endParaRPr lang="en-US" sz="4300"/>
                    </a:p>
                  </a:txBody>
                  <a:tcPr marL="106251" marR="106251" marT="53125" marB="53125"/>
                </a:tc>
                <a:extLst>
                  <a:ext uri="{0D108BD9-81ED-4DB2-BD59-A6C34878D82A}">
                    <a16:rowId xmlns:a16="http://schemas.microsoft.com/office/drawing/2014/main" val="3737473323"/>
                  </a:ext>
                </a:extLst>
              </a:tr>
              <a:tr h="1211256">
                <a:tc>
                  <a:txBody>
                    <a:bodyPr/>
                    <a:lstStyle/>
                    <a:p>
                      <a:pPr lvl="0">
                        <a:buNone/>
                      </a:pPr>
                      <a:r>
                        <a:rPr lang="en-US" sz="2300" u="none" strike="noStrike" noProof="0" dirty="0">
                          <a:solidFill>
                            <a:schemeClr val="tx1"/>
                          </a:solidFill>
                        </a:rPr>
                        <a:t>Add new data based on predefined formulas using existing columns in the same table.</a:t>
                      </a:r>
                      <a:endParaRPr lang="en-US" sz="2300" dirty="0">
                        <a:solidFill>
                          <a:schemeClr val="tx1"/>
                        </a:solidFill>
                      </a:endParaRPr>
                    </a:p>
                  </a:txBody>
                  <a:tcPr marL="106251" marR="106251" marT="53125" marB="53125"/>
                </a:tc>
                <a:tc>
                  <a:txBody>
                    <a:bodyPr/>
                    <a:lstStyle/>
                    <a:p>
                      <a:pPr lvl="0">
                        <a:buNone/>
                      </a:pPr>
                      <a:r>
                        <a:rPr lang="en-US" sz="2300" u="none" strike="noStrike" noProof="0" dirty="0">
                          <a:solidFill>
                            <a:schemeClr val="tx1"/>
                          </a:solidFill>
                        </a:rPr>
                        <a:t>Dynamically calculate without altering table data.</a:t>
                      </a:r>
                      <a:endParaRPr lang="en-US" sz="2300" dirty="0">
                        <a:solidFill>
                          <a:schemeClr val="tx1"/>
                        </a:solidFill>
                      </a:endParaRPr>
                    </a:p>
                  </a:txBody>
                  <a:tcPr marL="106251" marR="106251" marT="53125" marB="53125"/>
                </a:tc>
                <a:extLst>
                  <a:ext uri="{0D108BD9-81ED-4DB2-BD59-A6C34878D82A}">
                    <a16:rowId xmlns:a16="http://schemas.microsoft.com/office/drawing/2014/main" val="4037509451"/>
                  </a:ext>
                </a:extLst>
              </a:tr>
              <a:tr h="857088">
                <a:tc>
                  <a:txBody>
                    <a:bodyPr/>
                    <a:lstStyle/>
                    <a:p>
                      <a:pPr lvl="0">
                        <a:buNone/>
                      </a:pPr>
                      <a:r>
                        <a:rPr lang="en-US" sz="2300" u="none" strike="noStrike" noProof="0" dirty="0">
                          <a:solidFill>
                            <a:schemeClr val="tx1"/>
                          </a:solidFill>
                        </a:rPr>
                        <a:t>Formula or expression within the same table.</a:t>
                      </a:r>
                      <a:endParaRPr lang="en-US" sz="2300" dirty="0">
                        <a:solidFill>
                          <a:schemeClr val="tx1"/>
                        </a:solidFill>
                      </a:endParaRPr>
                    </a:p>
                  </a:txBody>
                  <a:tcPr marL="106251" marR="106251" marT="53125" marB="53125"/>
                </a:tc>
                <a:tc>
                  <a:txBody>
                    <a:bodyPr/>
                    <a:lstStyle/>
                    <a:p>
                      <a:pPr lvl="0">
                        <a:buNone/>
                      </a:pPr>
                      <a:r>
                        <a:rPr lang="en-US" sz="2300" u="none" strike="noStrike" noProof="0" dirty="0">
                          <a:solidFill>
                            <a:schemeClr val="tx1"/>
                          </a:solidFill>
                        </a:rPr>
                        <a:t>Calculations for comprehensive analysis, not limited to basic arithmetic.</a:t>
                      </a:r>
                      <a:endParaRPr lang="en-US" sz="2300" dirty="0">
                        <a:solidFill>
                          <a:schemeClr val="tx1"/>
                        </a:solidFill>
                      </a:endParaRPr>
                    </a:p>
                  </a:txBody>
                  <a:tcPr marL="106251" marR="106251" marT="53125" marB="53125"/>
                </a:tc>
                <a:extLst>
                  <a:ext uri="{0D108BD9-81ED-4DB2-BD59-A6C34878D82A}">
                    <a16:rowId xmlns:a16="http://schemas.microsoft.com/office/drawing/2014/main" val="310292811"/>
                  </a:ext>
                </a:extLst>
              </a:tr>
              <a:tr h="857088">
                <a:tc>
                  <a:txBody>
                    <a:bodyPr/>
                    <a:lstStyle/>
                    <a:p>
                      <a:pPr lvl="0">
                        <a:buNone/>
                      </a:pPr>
                      <a:r>
                        <a:rPr lang="en-US" sz="2300" u="none" strike="noStrike" noProof="0" dirty="0">
                          <a:solidFill>
                            <a:schemeClr val="tx1"/>
                          </a:solidFill>
                        </a:rPr>
                        <a:t>Create new metrics, categorize data, derive specific insights.</a:t>
                      </a:r>
                      <a:endParaRPr lang="en-US" sz="2300" dirty="0">
                        <a:solidFill>
                          <a:schemeClr val="tx1"/>
                        </a:solidFill>
                      </a:endParaRPr>
                    </a:p>
                  </a:txBody>
                  <a:tcPr marL="106251" marR="106251" marT="53125" marB="53125"/>
                </a:tc>
                <a:tc>
                  <a:txBody>
                    <a:bodyPr/>
                    <a:lstStyle/>
                    <a:p>
                      <a:pPr lvl="0">
                        <a:buNone/>
                      </a:pPr>
                      <a:r>
                        <a:rPr lang="en-US" sz="2300" b="0" i="0" u="none" strike="noStrike" noProof="0" dirty="0">
                          <a:solidFill>
                            <a:schemeClr val="tx1"/>
                          </a:solidFill>
                          <a:latin typeface="Calibri"/>
                        </a:rPr>
                        <a:t>Enables sophisticated analyses within multidimensional datasets.</a:t>
                      </a:r>
                      <a:endParaRPr lang="en-US" sz="2300" b="0" i="0" dirty="0">
                        <a:solidFill>
                          <a:schemeClr val="tx1"/>
                        </a:solidFill>
                        <a:latin typeface="Calibri"/>
                      </a:endParaRPr>
                    </a:p>
                  </a:txBody>
                  <a:tcPr marL="106251" marR="106251" marT="53125" marB="53125"/>
                </a:tc>
                <a:extLst>
                  <a:ext uri="{0D108BD9-81ED-4DB2-BD59-A6C34878D82A}">
                    <a16:rowId xmlns:a16="http://schemas.microsoft.com/office/drawing/2014/main" val="1151916099"/>
                  </a:ext>
                </a:extLst>
              </a:tr>
            </a:tbl>
          </a:graphicData>
        </a:graphic>
      </p:graphicFrame>
      <p:pic>
        <p:nvPicPr>
          <p:cNvPr id="3" name="Picture 2" descr="Calculate, calculated, calculator, count, counting icon">
            <a:extLst>
              <a:ext uri="{FF2B5EF4-FFF2-40B4-BE49-F238E27FC236}">
                <a16:creationId xmlns:a16="http://schemas.microsoft.com/office/drawing/2014/main" id="{B6859037-987A-B090-F0F9-B9F702A85FBB}"/>
              </a:ext>
            </a:extLst>
          </p:cNvPr>
          <p:cNvPicPr>
            <a:picLocks noChangeAspect="1"/>
          </p:cNvPicPr>
          <p:nvPr/>
        </p:nvPicPr>
        <p:blipFill>
          <a:blip r:embed="rId2"/>
          <a:stretch>
            <a:fillRect/>
          </a:stretch>
        </p:blipFill>
        <p:spPr>
          <a:xfrm flipH="1">
            <a:off x="2637864" y="-4483"/>
            <a:ext cx="1156447" cy="1163172"/>
          </a:xfrm>
          <a:prstGeom prst="rect">
            <a:avLst/>
          </a:prstGeom>
        </p:spPr>
      </p:pic>
      <p:pic>
        <p:nvPicPr>
          <p:cNvPr id="4" name="Graphic 3" descr="Mathematics with solid fill">
            <a:extLst>
              <a:ext uri="{FF2B5EF4-FFF2-40B4-BE49-F238E27FC236}">
                <a16:creationId xmlns:a16="http://schemas.microsoft.com/office/drawing/2014/main" id="{09CE7203-3657-3BC0-8D81-37260118F1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8564" y="-8964"/>
            <a:ext cx="1037664" cy="1239370"/>
          </a:xfrm>
          <a:prstGeom prst="rect">
            <a:avLst/>
          </a:prstGeom>
        </p:spPr>
      </p:pic>
    </p:spTree>
    <p:extLst>
      <p:ext uri="{BB962C8B-B14F-4D97-AF65-F5344CB8AC3E}">
        <p14:creationId xmlns:p14="http://schemas.microsoft.com/office/powerpoint/2010/main" val="386257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8" name="Rectangle 74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0" name="Straight Connector 74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pic>
        <p:nvPicPr>
          <p:cNvPr id="704" name="Picture 703" descr="Everything About DAX Filter in Power BI: 3 Types With Useful Tips | Hevo">
            <a:extLst>
              <a:ext uri="{FF2B5EF4-FFF2-40B4-BE49-F238E27FC236}">
                <a16:creationId xmlns:a16="http://schemas.microsoft.com/office/drawing/2014/main" id="{D093ABBF-516A-1AA5-A103-C240B060A083}"/>
              </a:ext>
            </a:extLst>
          </p:cNvPr>
          <p:cNvPicPr>
            <a:picLocks noChangeAspect="1"/>
          </p:cNvPicPr>
          <p:nvPr/>
        </p:nvPicPr>
        <p:blipFill rotWithShape="1">
          <a:blip r:embed="rId2"/>
          <a:srcRect l="5466" r="4630" b="1"/>
          <a:stretch/>
        </p:blipFill>
        <p:spPr>
          <a:xfrm>
            <a:off x="8485559" y="868023"/>
            <a:ext cx="3551392" cy="5668044"/>
          </a:xfrm>
          <a:prstGeom prst="rect">
            <a:avLst/>
          </a:prstGeom>
        </p:spPr>
      </p:pic>
      <p:sp>
        <p:nvSpPr>
          <p:cNvPr id="75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75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aphicFrame>
        <p:nvGraphicFramePr>
          <p:cNvPr id="487" name="Content Placeholder 467">
            <a:extLst>
              <a:ext uri="{FF2B5EF4-FFF2-40B4-BE49-F238E27FC236}">
                <a16:creationId xmlns:a16="http://schemas.microsoft.com/office/drawing/2014/main" id="{0ECC850A-650E-89ED-0A37-FB5BE3BBBCBF}"/>
              </a:ext>
            </a:extLst>
          </p:cNvPr>
          <p:cNvGraphicFramePr>
            <a:graphicFrameLocks noGrp="1"/>
          </p:cNvGraphicFramePr>
          <p:nvPr>
            <p:ph idx="1"/>
            <p:extLst>
              <p:ext uri="{D42A27DB-BD31-4B8C-83A1-F6EECF244321}">
                <p14:modId xmlns:p14="http://schemas.microsoft.com/office/powerpoint/2010/main" val="3964256514"/>
              </p:ext>
            </p:extLst>
          </p:nvPr>
        </p:nvGraphicFramePr>
        <p:xfrm>
          <a:off x="57464" y="944501"/>
          <a:ext cx="8359871" cy="5602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descr="WHAT-IF PARAMETER in Power BI Desktop [Dynamic Measures] - YouTube">
            <a:extLst>
              <a:ext uri="{FF2B5EF4-FFF2-40B4-BE49-F238E27FC236}">
                <a16:creationId xmlns:a16="http://schemas.microsoft.com/office/drawing/2014/main" id="{BC61CF84-A9DE-66B0-EC8C-0188C030EFC1}"/>
              </a:ext>
            </a:extLst>
          </p:cNvPr>
          <p:cNvPicPr>
            <a:picLocks noChangeAspect="1"/>
          </p:cNvPicPr>
          <p:nvPr/>
        </p:nvPicPr>
        <p:blipFill>
          <a:blip r:embed="rId2"/>
          <a:stretch>
            <a:fillRect/>
          </a:stretch>
        </p:blipFill>
        <p:spPr>
          <a:xfrm>
            <a:off x="698353" y="684033"/>
            <a:ext cx="4555700" cy="2562581"/>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97" name="Freeform: Shape 96">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Arc 98">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5" name="Content Placeholder">
            <a:extLst>
              <a:ext uri="{FF2B5EF4-FFF2-40B4-BE49-F238E27FC236}">
                <a16:creationId xmlns:a16="http://schemas.microsoft.com/office/drawing/2014/main" id="{B864D933-46CA-A13A-9CFB-0EC046E03D10}"/>
              </a:ext>
            </a:extLst>
          </p:cNvPr>
          <p:cNvGraphicFramePr>
            <a:graphicFrameLocks noGrp="1"/>
          </p:cNvGraphicFramePr>
          <p:nvPr>
            <p:ph idx="1"/>
            <p:extLst>
              <p:ext uri="{D42A27DB-BD31-4B8C-83A1-F6EECF244321}">
                <p14:modId xmlns:p14="http://schemas.microsoft.com/office/powerpoint/2010/main" val="2743829791"/>
              </p:ext>
            </p:extLst>
          </p:nvPr>
        </p:nvGraphicFramePr>
        <p:xfrm>
          <a:off x="6162499" y="691626"/>
          <a:ext cx="5386032" cy="5606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Picture 19" descr="A graph of a hotel&#10;&#10;Description automatically generated">
            <a:extLst>
              <a:ext uri="{FF2B5EF4-FFF2-40B4-BE49-F238E27FC236}">
                <a16:creationId xmlns:a16="http://schemas.microsoft.com/office/drawing/2014/main" id="{1F28CC60-EE65-B141-BE02-9ED8AEB3D172}"/>
              </a:ext>
            </a:extLst>
          </p:cNvPr>
          <p:cNvPicPr>
            <a:picLocks noChangeAspect="1"/>
          </p:cNvPicPr>
          <p:nvPr/>
        </p:nvPicPr>
        <p:blipFill>
          <a:blip r:embed="rId8"/>
          <a:stretch>
            <a:fillRect/>
          </a:stretch>
        </p:blipFill>
        <p:spPr>
          <a:xfrm>
            <a:off x="275665" y="3425275"/>
            <a:ext cx="5555875" cy="3167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4" name="Rectangle 45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title"/>
          </p:nvPr>
        </p:nvSpPr>
        <p:spPr>
          <a:xfrm>
            <a:off x="815788" y="787302"/>
            <a:ext cx="6155988" cy="1182927"/>
          </a:xfrm>
        </p:spPr>
        <p:txBody>
          <a:bodyPr anchor="b">
            <a:normAutofit/>
          </a:bodyPr>
          <a:lstStyle/>
          <a:p>
            <a:r>
              <a:rPr lang="en-US" sz="4800"/>
              <a:t>Bookmarks &amp; Selection</a:t>
            </a:r>
            <a:endParaRPr lang="en-US" sz="4800">
              <a:ea typeface="Calibri Light"/>
              <a:cs typeface="Calibri Light"/>
            </a:endParaRPr>
          </a:p>
        </p:txBody>
      </p:sp>
      <p:cxnSp>
        <p:nvCxnSpPr>
          <p:cNvPr id="455" name="Straight Connector 454">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pic>
        <p:nvPicPr>
          <p:cNvPr id="30" name="Picture 29" descr="Microsoft Power BI reconhecido como líder no &quot;The Forrester Wave ...">
            <a:extLst>
              <a:ext uri="{FF2B5EF4-FFF2-40B4-BE49-F238E27FC236}">
                <a16:creationId xmlns:a16="http://schemas.microsoft.com/office/drawing/2014/main" id="{CFB2FF81-7BA4-CA43-B09D-6BE5DAB558DB}"/>
              </a:ext>
            </a:extLst>
          </p:cNvPr>
          <p:cNvPicPr>
            <a:picLocks noChangeAspect="1"/>
          </p:cNvPicPr>
          <p:nvPr/>
        </p:nvPicPr>
        <p:blipFill rotWithShape="1">
          <a:blip r:embed="rId2"/>
          <a:srcRect l="10159" r="22841"/>
          <a:stretch/>
        </p:blipFill>
        <p:spPr>
          <a:xfrm>
            <a:off x="7550241" y="860297"/>
            <a:ext cx="4556933" cy="5520638"/>
          </a:xfrm>
          <a:prstGeom prst="rect">
            <a:avLst/>
          </a:prstGeom>
        </p:spPr>
      </p:pic>
      <p:sp>
        <p:nvSpPr>
          <p:cNvPr id="45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5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aphicFrame>
        <p:nvGraphicFramePr>
          <p:cNvPr id="413" name="Content Placeholder">
            <a:extLst>
              <a:ext uri="{FF2B5EF4-FFF2-40B4-BE49-F238E27FC236}">
                <a16:creationId xmlns:a16="http://schemas.microsoft.com/office/drawing/2014/main" id="{08A9B058-E859-B5E9-7AE7-902E109A4520}"/>
              </a:ext>
            </a:extLst>
          </p:cNvPr>
          <p:cNvGraphicFramePr>
            <a:graphicFrameLocks noGrp="1"/>
          </p:cNvGraphicFramePr>
          <p:nvPr>
            <p:ph idx="1"/>
            <p:extLst>
              <p:ext uri="{D42A27DB-BD31-4B8C-83A1-F6EECF244321}">
                <p14:modId xmlns:p14="http://schemas.microsoft.com/office/powerpoint/2010/main" val="2948080328"/>
              </p:ext>
            </p:extLst>
          </p:nvPr>
        </p:nvGraphicFramePr>
        <p:xfrm>
          <a:off x="803776" y="2829330"/>
          <a:ext cx="6190412" cy="3344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565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Microsoft Power BI reconhecido como líder no &quot;The Forrester Wave ...">
            <a:extLst>
              <a:ext uri="{FF2B5EF4-FFF2-40B4-BE49-F238E27FC236}">
                <a16:creationId xmlns:a16="http://schemas.microsoft.com/office/drawing/2014/main" id="{CFB2FF81-7BA4-CA43-B09D-6BE5DAB558DB}"/>
              </a:ext>
            </a:extLst>
          </p:cNvPr>
          <p:cNvPicPr>
            <a:picLocks noChangeAspect="1"/>
          </p:cNvPicPr>
          <p:nvPr/>
        </p:nvPicPr>
        <p:blipFill rotWithShape="1">
          <a:blip r:embed="rId2">
            <a:alphaModFix amt="40000"/>
          </a:blip>
          <a:srcRect b="16045"/>
          <a:stretch/>
        </p:blipFill>
        <p:spPr>
          <a:xfrm>
            <a:off x="20" y="10"/>
            <a:ext cx="12191979" cy="6857990"/>
          </a:xfrm>
          <a:prstGeom prst="rect">
            <a:avLst/>
          </a:prstGeom>
        </p:spPr>
      </p:pic>
      <p:sp>
        <p:nvSpPr>
          <p:cNvPr id="2" name="Title"/>
          <p:cNvSpPr>
            <a:spLocks noGrp="1"/>
          </p:cNvSpPr>
          <p:nvPr>
            <p:ph type="title"/>
          </p:nvPr>
        </p:nvSpPr>
        <p:spPr>
          <a:xfrm>
            <a:off x="640080" y="853673"/>
            <a:ext cx="4023360" cy="5004794"/>
          </a:xfrm>
        </p:spPr>
        <p:txBody>
          <a:bodyPr>
            <a:normAutofit/>
          </a:bodyPr>
          <a:lstStyle/>
          <a:p>
            <a:r>
              <a:rPr lang="en-US" sz="5400" dirty="0">
                <a:solidFill>
                  <a:schemeClr val="bg1"/>
                </a:solidFill>
              </a:rPr>
              <a:t>Performance Analyzer</a:t>
            </a:r>
          </a:p>
        </p:txBody>
      </p:sp>
      <p:sp>
        <p:nvSpPr>
          <p:cNvPr id="70"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Content Placeholder 61">
            <a:extLst>
              <a:ext uri="{FF2B5EF4-FFF2-40B4-BE49-F238E27FC236}">
                <a16:creationId xmlns:a16="http://schemas.microsoft.com/office/drawing/2014/main" id="{B6BA6154-B767-FF98-E298-6E49BA97554A}"/>
              </a:ext>
            </a:extLst>
          </p:cNvPr>
          <p:cNvGraphicFramePr>
            <a:graphicFrameLocks noGrp="1"/>
          </p:cNvGraphicFramePr>
          <p:nvPr>
            <p:ph idx="1"/>
            <p:extLst>
              <p:ext uri="{D42A27DB-BD31-4B8C-83A1-F6EECF244321}">
                <p14:modId xmlns:p14="http://schemas.microsoft.com/office/powerpoint/2010/main" val="2825001358"/>
              </p:ext>
            </p:extLst>
          </p:nvPr>
        </p:nvGraphicFramePr>
        <p:xfrm>
          <a:off x="5599083" y="853673"/>
          <a:ext cx="5715000" cy="5004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8709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93C16A9-777A-1D64-EA8D-F1AEF5F09C85}"/>
              </a:ext>
            </a:extLst>
          </p:cNvPr>
          <p:cNvSpPr>
            <a:spLocks noGrp="1"/>
          </p:cNvSpPr>
          <p:nvPr>
            <p:ph type="title"/>
          </p:nvPr>
        </p:nvSpPr>
        <p:spPr>
          <a:xfrm>
            <a:off x="838200" y="365125"/>
            <a:ext cx="9842237" cy="1325563"/>
          </a:xfrm>
        </p:spPr>
        <p:txBody>
          <a:bodyPr>
            <a:normAutofit/>
          </a:bodyPr>
          <a:lstStyle/>
          <a:p>
            <a:r>
              <a:rPr lang="en-US" sz="5600">
                <a:ea typeface="Calibri Light"/>
                <a:cs typeface="Calibri Light"/>
              </a:rPr>
              <a:t>Drill Down</a:t>
            </a:r>
            <a:endParaRPr lang="en-US" sz="5600"/>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6329AA2-573C-9EB9-0CB5-3B4D7D1B7C0B}"/>
              </a:ext>
            </a:extLst>
          </p:cNvPr>
          <p:cNvSpPr>
            <a:spLocks/>
          </p:cNvSpPr>
          <p:nvPr/>
        </p:nvSpPr>
        <p:spPr>
          <a:xfrm>
            <a:off x="841149" y="1642542"/>
            <a:ext cx="7251739" cy="1110553"/>
          </a:xfrm>
          <a:prstGeom prst="rect">
            <a:avLst/>
          </a:prstGeom>
        </p:spPr>
        <p:txBody>
          <a:bodyPr vert="horz" lIns="91440" tIns="45720" rIns="91440" bIns="45720" rtlCol="0" anchor="t">
            <a:noAutofit/>
          </a:bodyPr>
          <a:lstStyle/>
          <a:p>
            <a:pPr defTabSz="896112">
              <a:spcAft>
                <a:spcPts val="600"/>
              </a:spcAft>
            </a:pPr>
            <a:r>
              <a:rPr lang="en-US" sz="2400" kern="1200" dirty="0">
                <a:solidFill>
                  <a:srgbClr val="374151"/>
                </a:solidFill>
                <a:latin typeface="+mn-lt"/>
                <a:ea typeface="+mn-lt"/>
                <a:cs typeface="+mn-lt"/>
              </a:rPr>
              <a:t>Drill down in Power BI enables users to explore data hierarchies by delving into detailed levels of information from summarized data, offering deeper insights and context within visuals.</a:t>
            </a:r>
            <a:endParaRPr lang="en-US" sz="2400" dirty="0">
              <a:solidFill>
                <a:srgbClr val="374151"/>
              </a:solidFill>
              <a:ea typeface="+mn-lt"/>
              <a:cs typeface="+mn-lt"/>
            </a:endParaRPr>
          </a:p>
        </p:txBody>
      </p:sp>
      <p:sp>
        <p:nvSpPr>
          <p:cNvPr id="5" name="Title 1">
            <a:extLst>
              <a:ext uri="{FF2B5EF4-FFF2-40B4-BE49-F238E27FC236}">
                <a16:creationId xmlns:a16="http://schemas.microsoft.com/office/drawing/2014/main" id="{B5C114B9-730E-DCAE-6E02-B8757A79400F}"/>
              </a:ext>
            </a:extLst>
          </p:cNvPr>
          <p:cNvSpPr txBox="1">
            <a:spLocks/>
          </p:cNvSpPr>
          <p:nvPr/>
        </p:nvSpPr>
        <p:spPr>
          <a:xfrm>
            <a:off x="959986" y="3179936"/>
            <a:ext cx="10389386" cy="1309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112">
              <a:spcAft>
                <a:spcPts val="600"/>
              </a:spcAft>
            </a:pPr>
            <a:r>
              <a:rPr lang="en-US" sz="5600" kern="1200" dirty="0">
                <a:latin typeface="+mj-lt"/>
                <a:ea typeface="+mj-ea"/>
                <a:cs typeface="Calibri Light"/>
              </a:rPr>
              <a:t>Drill-Through</a:t>
            </a:r>
            <a:endParaRPr lang="en-US" sz="5600" dirty="0">
              <a:ea typeface="Calibri Light" panose="020F0302020204030204"/>
              <a:cs typeface="Calibri Light" panose="020F0302020204030204"/>
            </a:endParaRPr>
          </a:p>
        </p:txBody>
      </p:sp>
      <p:sp>
        <p:nvSpPr>
          <p:cNvPr id="6" name="Content Placeholder 2">
            <a:extLst>
              <a:ext uri="{FF2B5EF4-FFF2-40B4-BE49-F238E27FC236}">
                <a16:creationId xmlns:a16="http://schemas.microsoft.com/office/drawing/2014/main" id="{0A3B1CB8-8715-D52A-A72D-F885346C5921}"/>
              </a:ext>
            </a:extLst>
          </p:cNvPr>
          <p:cNvSpPr txBox="1">
            <a:spLocks/>
          </p:cNvSpPr>
          <p:nvPr/>
        </p:nvSpPr>
        <p:spPr>
          <a:xfrm>
            <a:off x="838200" y="4487494"/>
            <a:ext cx="7251739" cy="21751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112">
              <a:spcBef>
                <a:spcPts val="980"/>
              </a:spcBef>
              <a:buNone/>
            </a:pPr>
            <a:r>
              <a:rPr lang="en-US" sz="2400" kern="1200" dirty="0">
                <a:solidFill>
                  <a:srgbClr val="374151"/>
                </a:solidFill>
                <a:latin typeface="+mn-lt"/>
                <a:ea typeface="+mn-lt"/>
                <a:cs typeface="+mn-lt"/>
              </a:rPr>
              <a:t>Drill-through in Power BI enables users to navigate from one report page to another for more detailed information on specific data points, providing deeper insights without cluttering the main view.</a:t>
            </a:r>
            <a:endParaRPr lang="en-US" sz="2000" dirty="0">
              <a:ea typeface="Calibri"/>
              <a:cs typeface="Calibri"/>
            </a:endParaRPr>
          </a:p>
        </p:txBody>
      </p:sp>
      <p:pic>
        <p:nvPicPr>
          <p:cNvPr id="10" name="Content Placeholder 6" descr="Drillthrough filter in PowerBI">
            <a:extLst>
              <a:ext uri="{FF2B5EF4-FFF2-40B4-BE49-F238E27FC236}">
                <a16:creationId xmlns:a16="http://schemas.microsoft.com/office/drawing/2014/main" id="{FBE8F5F6-2BF7-C508-13E1-D5DAB419FA7F}"/>
              </a:ext>
            </a:extLst>
          </p:cNvPr>
          <p:cNvPicPr>
            <a:picLocks noGrp="1" noChangeAspect="1"/>
          </p:cNvPicPr>
          <p:nvPr>
            <p:ph idx="1"/>
          </p:nvPr>
        </p:nvPicPr>
        <p:blipFill>
          <a:blip r:embed="rId2"/>
          <a:stretch>
            <a:fillRect/>
          </a:stretch>
        </p:blipFill>
        <p:spPr>
          <a:xfrm>
            <a:off x="7073120" y="10274"/>
            <a:ext cx="5038230" cy="7152807"/>
          </a:xfrm>
        </p:spPr>
      </p:pic>
    </p:spTree>
    <p:extLst>
      <p:ext uri="{BB962C8B-B14F-4D97-AF65-F5344CB8AC3E}">
        <p14:creationId xmlns:p14="http://schemas.microsoft.com/office/powerpoint/2010/main" val="72767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5897CCA-486C-491C-B4C1-5E5C95A8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831988" y="385474"/>
            <a:ext cx="6356606" cy="1843283"/>
          </a:xfrm>
        </p:spPr>
        <p:txBody>
          <a:bodyPr>
            <a:normAutofit/>
          </a:bodyPr>
          <a:lstStyle/>
          <a:p>
            <a:r>
              <a:rPr lang="en-US" sz="4000"/>
              <a:t>Custom Visuals </a:t>
            </a:r>
          </a:p>
        </p:txBody>
      </p:sp>
      <p:pic>
        <p:nvPicPr>
          <p:cNvPr id="18" name="Picture 17" descr="Creating Reports with Power BI Custom Visuals - ZoomCharts Power BI ...">
            <a:extLst>
              <a:ext uri="{FF2B5EF4-FFF2-40B4-BE49-F238E27FC236}">
                <a16:creationId xmlns:a16="http://schemas.microsoft.com/office/drawing/2014/main" id="{9FC0CC52-C5BC-97F5-7A0B-105FE8931FFD}"/>
              </a:ext>
            </a:extLst>
          </p:cNvPr>
          <p:cNvPicPr>
            <a:picLocks noChangeAspect="1"/>
          </p:cNvPicPr>
          <p:nvPr/>
        </p:nvPicPr>
        <p:blipFill rotWithShape="1">
          <a:blip r:embed="rId2"/>
          <a:srcRect l="40261" r="19398"/>
          <a:stretch/>
        </p:blipFill>
        <p:spPr>
          <a:xfrm>
            <a:off x="7556409" y="557190"/>
            <a:ext cx="3995928" cy="5571896"/>
          </a:xfrm>
          <a:prstGeom prst="rect">
            <a:avLst/>
          </a:prstGeom>
          <a:effectLst/>
        </p:spPr>
      </p:pic>
      <p:graphicFrame>
        <p:nvGraphicFramePr>
          <p:cNvPr id="5" name="Content Placeholder">
            <a:extLst>
              <a:ext uri="{FF2B5EF4-FFF2-40B4-BE49-F238E27FC236}">
                <a16:creationId xmlns:a16="http://schemas.microsoft.com/office/drawing/2014/main" id="{19E5E5D1-74E9-FB96-16F7-D52C85E2D443}"/>
              </a:ext>
            </a:extLst>
          </p:cNvPr>
          <p:cNvGraphicFramePr>
            <a:graphicFrameLocks noGrp="1"/>
          </p:cNvGraphicFramePr>
          <p:nvPr>
            <p:ph idx="1"/>
            <p:extLst>
              <p:ext uri="{D42A27DB-BD31-4B8C-83A1-F6EECF244321}">
                <p14:modId xmlns:p14="http://schemas.microsoft.com/office/powerpoint/2010/main" val="3932898359"/>
              </p:ext>
            </p:extLst>
          </p:nvPr>
        </p:nvGraphicFramePr>
        <p:xfrm>
          <a:off x="697517" y="1716914"/>
          <a:ext cx="6492902" cy="4412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6513788" y="365125"/>
            <a:ext cx="4840010" cy="1807305"/>
          </a:xfrm>
        </p:spPr>
        <p:txBody>
          <a:bodyPr>
            <a:normAutofit/>
          </a:bodyPr>
          <a:lstStyle/>
          <a:p>
            <a:r>
              <a:rPr lang="en-US"/>
              <a:t>Data Security in Power BI</a:t>
            </a:r>
          </a:p>
        </p:txBody>
      </p:sp>
      <p:pic>
        <p:nvPicPr>
          <p:cNvPr id="26" name="Picture 25" descr="Network security needs big data | Computerworld">
            <a:extLst>
              <a:ext uri="{FF2B5EF4-FFF2-40B4-BE49-F238E27FC236}">
                <a16:creationId xmlns:a16="http://schemas.microsoft.com/office/drawing/2014/main" id="{F52FB3F6-235B-7A1E-8ADD-939C0677EE28}"/>
              </a:ext>
            </a:extLst>
          </p:cNvPr>
          <p:cNvPicPr>
            <a:picLocks noChangeAspect="1"/>
          </p:cNvPicPr>
          <p:nvPr/>
        </p:nvPicPr>
        <p:blipFill rotWithShape="1">
          <a:blip r:embed="rId2"/>
          <a:srcRect l="2931" r="788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5" name="Content Placeholder">
            <a:extLst>
              <a:ext uri="{FF2B5EF4-FFF2-40B4-BE49-F238E27FC236}">
                <a16:creationId xmlns:a16="http://schemas.microsoft.com/office/drawing/2014/main" id="{1F00C66C-3199-6CBE-067F-2A8F9A0569BC}"/>
              </a:ext>
            </a:extLst>
          </p:cNvPr>
          <p:cNvGraphicFramePr>
            <a:graphicFrameLocks noGrp="1"/>
          </p:cNvGraphicFramePr>
          <p:nvPr>
            <p:ph idx="1"/>
            <p:extLst>
              <p:ext uri="{D42A27DB-BD31-4B8C-83A1-F6EECF244321}">
                <p14:modId xmlns:p14="http://schemas.microsoft.com/office/powerpoint/2010/main" val="2347606349"/>
              </p:ext>
            </p:extLst>
          </p:nvPr>
        </p:nvGraphicFramePr>
        <p:xfrm>
          <a:off x="6120088" y="2003097"/>
          <a:ext cx="6071910" cy="4808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What You Should Know About Microsoft Power BI Licensing - WaferWire">
            <a:extLst>
              <a:ext uri="{FF2B5EF4-FFF2-40B4-BE49-F238E27FC236}">
                <a16:creationId xmlns:a16="http://schemas.microsoft.com/office/drawing/2014/main" id="{059DBECF-1D5A-F0B4-8E76-4EB3FD148AAF}"/>
              </a:ext>
            </a:extLst>
          </p:cNvPr>
          <p:cNvPicPr>
            <a:picLocks noChangeAspect="1"/>
          </p:cNvPicPr>
          <p:nvPr/>
        </p:nvPicPr>
        <p:blipFill rotWithShape="1">
          <a:blip r:embed="rId2"/>
          <a:srcRect r="29501"/>
          <a:stretch/>
        </p:blipFill>
        <p:spPr>
          <a:xfrm>
            <a:off x="-2789" y="33179"/>
            <a:ext cx="5783796" cy="682043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65" name="Content Placeholder 29">
            <a:extLst>
              <a:ext uri="{FF2B5EF4-FFF2-40B4-BE49-F238E27FC236}">
                <a16:creationId xmlns:a16="http://schemas.microsoft.com/office/drawing/2014/main" id="{163CEB0C-F3EA-17F4-4712-AB45F8C68F38}"/>
              </a:ext>
            </a:extLst>
          </p:cNvPr>
          <p:cNvGraphicFramePr>
            <a:graphicFrameLocks noGrp="1"/>
          </p:cNvGraphicFramePr>
          <p:nvPr>
            <p:ph idx="1"/>
            <p:extLst>
              <p:ext uri="{D42A27DB-BD31-4B8C-83A1-F6EECF244321}">
                <p14:modId xmlns:p14="http://schemas.microsoft.com/office/powerpoint/2010/main" val="505598651"/>
              </p:ext>
            </p:extLst>
          </p:nvPr>
        </p:nvGraphicFramePr>
        <p:xfrm>
          <a:off x="3331507" y="30995"/>
          <a:ext cx="8862734" cy="676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664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Rectangle 19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3" name="Rectangle 19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title"/>
          </p:nvPr>
        </p:nvSpPr>
        <p:spPr>
          <a:xfrm>
            <a:off x="1115568" y="548640"/>
            <a:ext cx="10168128" cy="1179576"/>
          </a:xfrm>
        </p:spPr>
        <p:txBody>
          <a:bodyPr>
            <a:normAutofit/>
          </a:bodyPr>
          <a:lstStyle/>
          <a:p>
            <a:r>
              <a:rPr lang="en-US" sz="4000"/>
              <a:t>What is Power BI?</a:t>
            </a:r>
          </a:p>
        </p:txBody>
      </p:sp>
      <p:sp>
        <p:nvSpPr>
          <p:cNvPr id="195" name="Rectangle 19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6" name="Picture 155" descr="What Is Featured Dashboard in Power Bi? - Meldium">
            <a:extLst>
              <a:ext uri="{FF2B5EF4-FFF2-40B4-BE49-F238E27FC236}">
                <a16:creationId xmlns:a16="http://schemas.microsoft.com/office/drawing/2014/main" id="{194D878A-B135-D602-098E-A143F7AA9831}"/>
              </a:ext>
            </a:extLst>
          </p:cNvPr>
          <p:cNvPicPr>
            <a:picLocks noChangeAspect="1"/>
          </p:cNvPicPr>
          <p:nvPr/>
        </p:nvPicPr>
        <p:blipFill rotWithShape="1">
          <a:blip r:embed="rId2"/>
          <a:srcRect l="5088" r="3404" b="3"/>
          <a:stretch/>
        </p:blipFill>
        <p:spPr>
          <a:xfrm>
            <a:off x="224746" y="2478024"/>
            <a:ext cx="6693413" cy="4119999"/>
          </a:xfrm>
          <a:prstGeom prst="rect">
            <a:avLst/>
          </a:prstGeom>
        </p:spPr>
      </p:pic>
      <p:graphicFrame>
        <p:nvGraphicFramePr>
          <p:cNvPr id="5" name="Content Placeholder">
            <a:extLst>
              <a:ext uri="{FF2B5EF4-FFF2-40B4-BE49-F238E27FC236}">
                <a16:creationId xmlns:a16="http://schemas.microsoft.com/office/drawing/2014/main" id="{5875F27B-8AF2-E197-9E5A-F1247D09AA7C}"/>
              </a:ext>
            </a:extLst>
          </p:cNvPr>
          <p:cNvGraphicFramePr>
            <a:graphicFrameLocks noGrp="1"/>
          </p:cNvGraphicFramePr>
          <p:nvPr>
            <p:ph idx="1"/>
            <p:extLst>
              <p:ext uri="{D42A27DB-BD31-4B8C-83A1-F6EECF244321}">
                <p14:modId xmlns:p14="http://schemas.microsoft.com/office/powerpoint/2010/main" val="1089725530"/>
              </p:ext>
            </p:extLst>
          </p:nvPr>
        </p:nvGraphicFramePr>
        <p:xfrm>
          <a:off x="7411453" y="2478024"/>
          <a:ext cx="3872243"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Which to Use - Power BI or Excel? - Excelerator BI">
            <a:extLst>
              <a:ext uri="{FF2B5EF4-FFF2-40B4-BE49-F238E27FC236}">
                <a16:creationId xmlns:a16="http://schemas.microsoft.com/office/drawing/2014/main" id="{D83675B5-3F09-E1A8-8CA5-977C5247BAEF}"/>
              </a:ext>
            </a:extLst>
          </p:cNvPr>
          <p:cNvPicPr>
            <a:picLocks noChangeAspect="1"/>
          </p:cNvPicPr>
          <p:nvPr/>
        </p:nvPicPr>
        <p:blipFill rotWithShape="1">
          <a:blip r:embed="rId2">
            <a:duotone>
              <a:schemeClr val="bg2">
                <a:shade val="45000"/>
                <a:satMod val="135000"/>
              </a:schemeClr>
              <a:prstClr val="white"/>
            </a:duotone>
          </a:blip>
          <a:srcRect t="27753" r="-2" b="15996"/>
          <a:stretch/>
        </p:blipFill>
        <p:spPr>
          <a:xfrm>
            <a:off x="20" y="10"/>
            <a:ext cx="12191980" cy="6857990"/>
          </a:xfrm>
          <a:prstGeom prst="rect">
            <a:avLst/>
          </a:prstGeom>
        </p:spPr>
      </p:pic>
      <p:sp>
        <p:nvSpPr>
          <p:cNvPr id="146" name="Rectangle 14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1219200" y="-4669"/>
            <a:ext cx="10515600" cy="1325563"/>
          </a:xfrm>
        </p:spPr>
        <p:txBody>
          <a:bodyPr>
            <a:normAutofit/>
          </a:bodyPr>
          <a:lstStyle/>
          <a:p>
            <a:r>
              <a:rPr lang="en-US"/>
              <a:t>Power BI Services</a:t>
            </a:r>
          </a:p>
        </p:txBody>
      </p:sp>
      <p:graphicFrame>
        <p:nvGraphicFramePr>
          <p:cNvPr id="28" name="Content Placeholder">
            <a:extLst>
              <a:ext uri="{FF2B5EF4-FFF2-40B4-BE49-F238E27FC236}">
                <a16:creationId xmlns:a16="http://schemas.microsoft.com/office/drawing/2014/main" id="{D4C0BE28-C0AD-8ED9-1E15-2258AB438D10}"/>
              </a:ext>
            </a:extLst>
          </p:cNvPr>
          <p:cNvGraphicFramePr>
            <a:graphicFrameLocks noGrp="1"/>
          </p:cNvGraphicFramePr>
          <p:nvPr>
            <p:ph idx="1"/>
            <p:extLst>
              <p:ext uri="{D42A27DB-BD31-4B8C-83A1-F6EECF244321}">
                <p14:modId xmlns:p14="http://schemas.microsoft.com/office/powerpoint/2010/main" val="3530390930"/>
              </p:ext>
            </p:extLst>
          </p:nvPr>
        </p:nvGraphicFramePr>
        <p:xfrm>
          <a:off x="-2241" y="1321361"/>
          <a:ext cx="12196482" cy="553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766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p:cNvSpPr>
            <a:spLocks noGrp="1"/>
          </p:cNvSpPr>
          <p:nvPr>
            <p:ph type="title"/>
          </p:nvPr>
        </p:nvSpPr>
        <p:spPr>
          <a:xfrm>
            <a:off x="5614815" y="8846"/>
            <a:ext cx="5458838" cy="1325563"/>
          </a:xfrm>
        </p:spPr>
        <p:txBody>
          <a:bodyPr>
            <a:normAutofit/>
          </a:bodyPr>
          <a:lstStyle/>
          <a:p>
            <a:r>
              <a:rPr lang="en-US"/>
              <a:t>Power BI Services</a:t>
            </a:r>
          </a:p>
        </p:txBody>
      </p:sp>
      <p:sp>
        <p:nvSpPr>
          <p:cNvPr id="132" name="Freeform: Shape 13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Picture 30" descr="Which to Use - Power BI or Excel? - Excelerator BI">
            <a:extLst>
              <a:ext uri="{FF2B5EF4-FFF2-40B4-BE49-F238E27FC236}">
                <a16:creationId xmlns:a16="http://schemas.microsoft.com/office/drawing/2014/main" id="{D83675B5-3F09-E1A8-8CA5-977C5247BAEF}"/>
              </a:ext>
            </a:extLst>
          </p:cNvPr>
          <p:cNvPicPr>
            <a:picLocks noChangeAspect="1"/>
          </p:cNvPicPr>
          <p:nvPr/>
        </p:nvPicPr>
        <p:blipFill rotWithShape="1">
          <a:blip r:embed="rId2"/>
          <a:srcRect r="3795"/>
          <a:stretch/>
        </p:blipFill>
        <p:spPr>
          <a:xfrm>
            <a:off x="165300" y="412976"/>
            <a:ext cx="4777381" cy="496583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8" name="Content Placeholder">
            <a:extLst>
              <a:ext uri="{FF2B5EF4-FFF2-40B4-BE49-F238E27FC236}">
                <a16:creationId xmlns:a16="http://schemas.microsoft.com/office/drawing/2014/main" id="{D4C0BE28-C0AD-8ED9-1E15-2258AB438D10}"/>
              </a:ext>
            </a:extLst>
          </p:cNvPr>
          <p:cNvGraphicFramePr>
            <a:graphicFrameLocks noGrp="1"/>
          </p:cNvGraphicFramePr>
          <p:nvPr>
            <p:ph idx="1"/>
          </p:nvPr>
        </p:nvGraphicFramePr>
        <p:xfrm>
          <a:off x="5088138" y="1334502"/>
          <a:ext cx="7016455" cy="5458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9221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3" name="Picture 492" descr="Data Refresh concept stock illustration. Illustration of data - 89942593">
            <a:extLst>
              <a:ext uri="{FF2B5EF4-FFF2-40B4-BE49-F238E27FC236}">
                <a16:creationId xmlns:a16="http://schemas.microsoft.com/office/drawing/2014/main" id="{EC3C69EE-32E1-C68D-96C6-3DDF06EC878A}"/>
              </a:ext>
            </a:extLst>
          </p:cNvPr>
          <p:cNvPicPr>
            <a:picLocks noChangeAspect="1"/>
          </p:cNvPicPr>
          <p:nvPr/>
        </p:nvPicPr>
        <p:blipFill rotWithShape="1">
          <a:blip r:embed="rId2"/>
          <a:srcRect l="17086" r="25127" b="-1"/>
          <a:stretch/>
        </p:blipFill>
        <p:spPr>
          <a:xfrm>
            <a:off x="-1" y="-2"/>
            <a:ext cx="5410198" cy="6858002"/>
          </a:xfrm>
          <a:prstGeom prst="rect">
            <a:avLst/>
          </a:prstGeom>
        </p:spPr>
      </p:pic>
      <p:sp useBgFill="1">
        <p:nvSpPr>
          <p:cNvPr id="507" name="Rectangle 50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ontent Placeholder">
            <a:extLst>
              <a:ext uri="{FF2B5EF4-FFF2-40B4-BE49-F238E27FC236}">
                <a16:creationId xmlns:a16="http://schemas.microsoft.com/office/drawing/2014/main" id="{6E1D6DD3-54A8-EBDA-6A74-381F4DD54D76}"/>
              </a:ext>
            </a:extLst>
          </p:cNvPr>
          <p:cNvGraphicFramePr>
            <a:graphicFrameLocks noGrp="1"/>
          </p:cNvGraphicFramePr>
          <p:nvPr>
            <p:ph idx="1"/>
            <p:extLst>
              <p:ext uri="{D42A27DB-BD31-4B8C-83A1-F6EECF244321}">
                <p14:modId xmlns:p14="http://schemas.microsoft.com/office/powerpoint/2010/main" val="3769645071"/>
              </p:ext>
            </p:extLst>
          </p:nvPr>
        </p:nvGraphicFramePr>
        <p:xfrm>
          <a:off x="5711907" y="289112"/>
          <a:ext cx="6166220" cy="6387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3241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bar graph with a red arrow&#10;&#10;Description automatically generated">
            <a:extLst>
              <a:ext uri="{FF2B5EF4-FFF2-40B4-BE49-F238E27FC236}">
                <a16:creationId xmlns:a16="http://schemas.microsoft.com/office/drawing/2014/main" id="{78452F59-B530-B8AF-CC3B-FB390B385D5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196" t="9091" r="31168"/>
          <a:stretch/>
        </p:blipFill>
        <p:spPr>
          <a:xfrm>
            <a:off x="3523488" y="10"/>
            <a:ext cx="8668512" cy="6857990"/>
          </a:xfrm>
          <a:prstGeom prst="rect">
            <a:avLst/>
          </a:prstGeom>
        </p:spPr>
      </p:pic>
      <p:sp>
        <p:nvSpPr>
          <p:cNvPr id="150" name="Rectangle 14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57137-67B0-4646-4A56-CD275A286CBC}"/>
              </a:ext>
            </a:extLst>
          </p:cNvPr>
          <p:cNvSpPr>
            <a:spLocks noGrp="1"/>
          </p:cNvSpPr>
          <p:nvPr>
            <p:ph type="ctrTitle"/>
          </p:nvPr>
        </p:nvSpPr>
        <p:spPr>
          <a:xfrm>
            <a:off x="477981" y="1122363"/>
            <a:ext cx="4023360" cy="3204134"/>
          </a:xfrm>
        </p:spPr>
        <p:txBody>
          <a:bodyPr anchor="b">
            <a:normAutofit/>
          </a:bodyPr>
          <a:lstStyle/>
          <a:p>
            <a:pPr algn="l"/>
            <a:r>
              <a:rPr lang="en-US" sz="4400" b="1">
                <a:solidFill>
                  <a:schemeClr val="bg1"/>
                </a:solidFill>
                <a:latin typeface="Arial Nova"/>
                <a:cs typeface="Calibri Light"/>
              </a:rPr>
              <a:t>THANK YOU</a:t>
            </a:r>
          </a:p>
        </p:txBody>
      </p:sp>
      <p:sp>
        <p:nvSpPr>
          <p:cNvPr id="152" name="Rectangle 1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4" name="Rectangle 1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14">
            <a:extLst>
              <a:ext uri="{FF2B5EF4-FFF2-40B4-BE49-F238E27FC236}">
                <a16:creationId xmlns:a16="http://schemas.microsoft.com/office/drawing/2014/main" id="{6B3FCE6C-EC4D-AE55-1F01-ACC6130ACD1A}"/>
              </a:ext>
            </a:extLst>
          </p:cNvPr>
          <p:cNvSpPr/>
          <p:nvPr/>
        </p:nvSpPr>
        <p:spPr>
          <a:xfrm>
            <a:off x="10761645" y="5302004"/>
            <a:ext cx="1356516" cy="1356516"/>
          </a:xfrm>
          <a:custGeom>
            <a:avLst/>
            <a:gdLst/>
            <a:ahLst/>
            <a:cxnLst/>
            <a:rect l="l" t="t" r="r" b="b"/>
            <a:pathLst>
              <a:path w="1356516" h="1356516">
                <a:moveTo>
                  <a:pt x="0" y="0"/>
                </a:moveTo>
                <a:lnTo>
                  <a:pt x="1356516" y="0"/>
                </a:lnTo>
                <a:lnTo>
                  <a:pt x="1356516" y="1356516"/>
                </a:lnTo>
                <a:lnTo>
                  <a:pt x="0" y="1356516"/>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91706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6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4" name="Rectangle 6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title"/>
          </p:nvPr>
        </p:nvSpPr>
        <p:spPr>
          <a:xfrm>
            <a:off x="1115568" y="548640"/>
            <a:ext cx="10168128" cy="1179576"/>
          </a:xfrm>
        </p:spPr>
        <p:txBody>
          <a:bodyPr>
            <a:normAutofit/>
          </a:bodyPr>
          <a:lstStyle/>
          <a:p>
            <a:r>
              <a:rPr lang="en-US" sz="4000"/>
              <a:t>Importance of Power BI</a:t>
            </a:r>
          </a:p>
        </p:txBody>
      </p:sp>
      <p:sp>
        <p:nvSpPr>
          <p:cNvPr id="66" name="Rectangle 6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 name="Picture 54" descr="What is Power BI and Why do You Need It? - The Official Cedar ...">
            <a:extLst>
              <a:ext uri="{FF2B5EF4-FFF2-40B4-BE49-F238E27FC236}">
                <a16:creationId xmlns:a16="http://schemas.microsoft.com/office/drawing/2014/main" id="{B74FAAEA-1BA1-3FA2-36C8-4550A853FFFC}"/>
              </a:ext>
            </a:extLst>
          </p:cNvPr>
          <p:cNvPicPr>
            <a:picLocks noChangeAspect="1"/>
          </p:cNvPicPr>
          <p:nvPr/>
        </p:nvPicPr>
        <p:blipFill rotWithShape="1">
          <a:blip r:embed="rId2"/>
          <a:srcRect r="8492" b="3"/>
          <a:stretch/>
        </p:blipFill>
        <p:spPr>
          <a:xfrm>
            <a:off x="493687" y="2478024"/>
            <a:ext cx="6424472" cy="3951911"/>
          </a:xfrm>
          <a:prstGeom prst="rect">
            <a:avLst/>
          </a:prstGeom>
        </p:spPr>
      </p:pic>
      <p:graphicFrame>
        <p:nvGraphicFramePr>
          <p:cNvPr id="5" name="Content Placeholder">
            <a:extLst>
              <a:ext uri="{FF2B5EF4-FFF2-40B4-BE49-F238E27FC236}">
                <a16:creationId xmlns:a16="http://schemas.microsoft.com/office/drawing/2014/main" id="{560BE524-6465-1720-CF6E-3941F39788F0}"/>
              </a:ext>
            </a:extLst>
          </p:cNvPr>
          <p:cNvGraphicFramePr>
            <a:graphicFrameLocks noGrp="1"/>
          </p:cNvGraphicFramePr>
          <p:nvPr>
            <p:ph idx="1"/>
            <p:extLst>
              <p:ext uri="{D42A27DB-BD31-4B8C-83A1-F6EECF244321}">
                <p14:modId xmlns:p14="http://schemas.microsoft.com/office/powerpoint/2010/main" val="3233917319"/>
              </p:ext>
            </p:extLst>
          </p:nvPr>
        </p:nvGraphicFramePr>
        <p:xfrm>
          <a:off x="7411453" y="2478024"/>
          <a:ext cx="3872243"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E7A611-45DB-98F8-465E-3FC1779DF14A}"/>
              </a:ext>
            </a:extLst>
          </p:cNvPr>
          <p:cNvSpPr>
            <a:spLocks noGrp="1"/>
          </p:cNvSpPr>
          <p:nvPr>
            <p:ph type="title"/>
          </p:nvPr>
        </p:nvSpPr>
        <p:spPr>
          <a:xfrm>
            <a:off x="1137034" y="609600"/>
            <a:ext cx="6881026" cy="1322887"/>
          </a:xfrm>
        </p:spPr>
        <p:txBody>
          <a:bodyPr>
            <a:normAutofit/>
          </a:bodyPr>
          <a:lstStyle/>
          <a:p>
            <a:r>
              <a:rPr lang="en-US" dirty="0">
                <a:ea typeface="+mj-lt"/>
                <a:cs typeface="+mj-lt"/>
              </a:rPr>
              <a:t>Import Data, Direct Query, Live Connection</a:t>
            </a:r>
            <a:endParaRPr lang="en-US" dirty="0"/>
          </a:p>
        </p:txBody>
      </p:sp>
      <p:pic>
        <p:nvPicPr>
          <p:cNvPr id="17" name="Picture 16" descr="Tips and Tricks: Importing Master Data | Rangeline Solutions">
            <a:extLst>
              <a:ext uri="{FF2B5EF4-FFF2-40B4-BE49-F238E27FC236}">
                <a16:creationId xmlns:a16="http://schemas.microsoft.com/office/drawing/2014/main" id="{EB42D5B3-A5CE-8E50-96AB-C0DCA3E4714F}"/>
              </a:ext>
            </a:extLst>
          </p:cNvPr>
          <p:cNvPicPr>
            <a:picLocks noChangeAspect="1"/>
          </p:cNvPicPr>
          <p:nvPr/>
        </p:nvPicPr>
        <p:blipFill rotWithShape="1">
          <a:blip r:embed="rId2"/>
          <a:srcRect l="11749" r="11529" b="2"/>
          <a:stretch/>
        </p:blipFill>
        <p:spPr>
          <a:xfrm>
            <a:off x="8448599" y="83926"/>
            <a:ext cx="3680178" cy="6685961"/>
          </a:xfrm>
          <a:prstGeom prst="rect">
            <a:avLst/>
          </a:prstGeom>
        </p:spPr>
      </p:pic>
      <p:graphicFrame>
        <p:nvGraphicFramePr>
          <p:cNvPr id="5" name="Content Placeholder 2">
            <a:extLst>
              <a:ext uri="{FF2B5EF4-FFF2-40B4-BE49-F238E27FC236}">
                <a16:creationId xmlns:a16="http://schemas.microsoft.com/office/drawing/2014/main" id="{B3F34DA3-D55C-326E-C773-35505D01ECD0}"/>
              </a:ext>
            </a:extLst>
          </p:cNvPr>
          <p:cNvGraphicFramePr>
            <a:graphicFrameLocks noGrp="1"/>
          </p:cNvGraphicFramePr>
          <p:nvPr>
            <p:ph idx="1"/>
            <p:extLst>
              <p:ext uri="{D42A27DB-BD31-4B8C-83A1-F6EECF244321}">
                <p14:modId xmlns:p14="http://schemas.microsoft.com/office/powerpoint/2010/main" val="112843638"/>
              </p:ext>
            </p:extLst>
          </p:nvPr>
        </p:nvGraphicFramePr>
        <p:xfrm>
          <a:off x="139711" y="1264015"/>
          <a:ext cx="8187597" cy="5589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691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title"/>
          </p:nvPr>
        </p:nvSpPr>
        <p:spPr>
          <a:xfrm>
            <a:off x="1115568" y="548640"/>
            <a:ext cx="10168128" cy="1179576"/>
          </a:xfrm>
        </p:spPr>
        <p:txBody>
          <a:bodyPr>
            <a:normAutofit/>
          </a:bodyPr>
          <a:lstStyle/>
          <a:p>
            <a:r>
              <a:rPr lang="en-US" sz="4000"/>
              <a:t>Data Modeling</a:t>
            </a:r>
          </a:p>
        </p:txBody>
      </p:sp>
      <p:sp>
        <p:nvSpPr>
          <p:cNvPr id="36" name="Rectangle 3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descr="The Data Modeling Layer">
            <a:extLst>
              <a:ext uri="{FF2B5EF4-FFF2-40B4-BE49-F238E27FC236}">
                <a16:creationId xmlns:a16="http://schemas.microsoft.com/office/drawing/2014/main" id="{3AF1B1CC-E622-79F2-9B36-F61E45F245D7}"/>
              </a:ext>
            </a:extLst>
          </p:cNvPr>
          <p:cNvPicPr>
            <a:picLocks noChangeAspect="1"/>
          </p:cNvPicPr>
          <p:nvPr/>
        </p:nvPicPr>
        <p:blipFill rotWithShape="1">
          <a:blip r:embed="rId2"/>
          <a:srcRect l="2251" r="2173" b="1"/>
          <a:stretch/>
        </p:blipFill>
        <p:spPr>
          <a:xfrm>
            <a:off x="404040" y="2478024"/>
            <a:ext cx="6514119" cy="4007940"/>
          </a:xfrm>
          <a:prstGeom prst="rect">
            <a:avLst/>
          </a:prstGeom>
        </p:spPr>
      </p:pic>
      <p:graphicFrame>
        <p:nvGraphicFramePr>
          <p:cNvPr id="5" name="Content Placeholder">
            <a:extLst>
              <a:ext uri="{FF2B5EF4-FFF2-40B4-BE49-F238E27FC236}">
                <a16:creationId xmlns:a16="http://schemas.microsoft.com/office/drawing/2014/main" id="{251EE495-02B6-4425-5E2B-E005897C260C}"/>
              </a:ext>
            </a:extLst>
          </p:cNvPr>
          <p:cNvGraphicFramePr>
            <a:graphicFrameLocks noGrp="1"/>
          </p:cNvGraphicFramePr>
          <p:nvPr>
            <p:ph idx="1"/>
          </p:nvPr>
        </p:nvGraphicFramePr>
        <p:xfrm>
          <a:off x="7411453" y="2478024"/>
          <a:ext cx="3872243"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1717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838200" y="698643"/>
            <a:ext cx="5243394" cy="2225532"/>
          </a:xfrm>
        </p:spPr>
        <p:txBody>
          <a:bodyPr anchor="t">
            <a:normAutofit/>
          </a:bodyPr>
          <a:lstStyle/>
          <a:p>
            <a:r>
              <a:rPr lang="en-US" sz="5600"/>
              <a:t>Facts &amp; Dimensions</a:t>
            </a:r>
          </a:p>
        </p:txBody>
      </p:sp>
      <p:cxnSp>
        <p:nvCxnSpPr>
          <p:cNvPr id="54" name="Straight Connector 5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5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5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25" name="Picture 24" descr="Fact Table vs. Dimension Table - Differences Between The Two | Simplilearn">
            <a:extLst>
              <a:ext uri="{FF2B5EF4-FFF2-40B4-BE49-F238E27FC236}">
                <a16:creationId xmlns:a16="http://schemas.microsoft.com/office/drawing/2014/main" id="{4E460ACF-2277-5263-9704-913A1E6F48C0}"/>
              </a:ext>
            </a:extLst>
          </p:cNvPr>
          <p:cNvPicPr>
            <a:picLocks noChangeAspect="1"/>
          </p:cNvPicPr>
          <p:nvPr/>
        </p:nvPicPr>
        <p:blipFill rotWithShape="1">
          <a:blip r:embed="rId2"/>
          <a:srcRect r="8492" b="3"/>
          <a:stretch/>
        </p:blipFill>
        <p:spPr>
          <a:xfrm>
            <a:off x="732347" y="2409142"/>
            <a:ext cx="5163745" cy="4104353"/>
          </a:xfrm>
          <a:prstGeom prst="rect">
            <a:avLst/>
          </a:prstGeom>
        </p:spPr>
      </p:pic>
      <p:graphicFrame>
        <p:nvGraphicFramePr>
          <p:cNvPr id="22" name="Content Placeholder">
            <a:extLst>
              <a:ext uri="{FF2B5EF4-FFF2-40B4-BE49-F238E27FC236}">
                <a16:creationId xmlns:a16="http://schemas.microsoft.com/office/drawing/2014/main" id="{2DE6184F-5BD9-8968-0047-949570B34089}"/>
              </a:ext>
            </a:extLst>
          </p:cNvPr>
          <p:cNvGraphicFramePr>
            <a:graphicFrameLocks noGrp="1"/>
          </p:cNvGraphicFramePr>
          <p:nvPr>
            <p:ph idx="1"/>
            <p:extLst>
              <p:ext uri="{D42A27DB-BD31-4B8C-83A1-F6EECF244321}">
                <p14:modId xmlns:p14="http://schemas.microsoft.com/office/powerpoint/2010/main" val="650486568"/>
              </p:ext>
            </p:extLst>
          </p:nvPr>
        </p:nvGraphicFramePr>
        <p:xfrm>
          <a:off x="6074836" y="879355"/>
          <a:ext cx="6052169" cy="5120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4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4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BB3E47-1522-C2F2-8768-C3022444C50A}"/>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Star Schema</a:t>
            </a:r>
          </a:p>
        </p:txBody>
      </p:sp>
      <p:sp>
        <p:nvSpPr>
          <p:cNvPr id="48" name="Rectangle 4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screenshot of a computer">
            <a:extLst>
              <a:ext uri="{FF2B5EF4-FFF2-40B4-BE49-F238E27FC236}">
                <a16:creationId xmlns:a16="http://schemas.microsoft.com/office/drawing/2014/main" id="{6DD8C49E-E8DA-7BD5-BE1C-14F154FA1FD1}"/>
              </a:ext>
            </a:extLst>
          </p:cNvPr>
          <p:cNvPicPr>
            <a:picLocks noChangeAspect="1"/>
          </p:cNvPicPr>
          <p:nvPr/>
        </p:nvPicPr>
        <p:blipFill>
          <a:blip r:embed="rId2"/>
          <a:stretch>
            <a:fillRect/>
          </a:stretch>
        </p:blipFill>
        <p:spPr>
          <a:xfrm>
            <a:off x="6628574" y="-1406"/>
            <a:ext cx="5572748" cy="6858571"/>
          </a:xfrm>
          <a:prstGeom prst="rect">
            <a:avLst/>
          </a:prstGeom>
        </p:spPr>
      </p:pic>
      <p:graphicFrame>
        <p:nvGraphicFramePr>
          <p:cNvPr id="37" name="Text Placeholder 3">
            <a:extLst>
              <a:ext uri="{FF2B5EF4-FFF2-40B4-BE49-F238E27FC236}">
                <a16:creationId xmlns:a16="http://schemas.microsoft.com/office/drawing/2014/main" id="{E50F2341-2761-FB66-F2C3-44BCA9FDFCF6}"/>
              </a:ext>
            </a:extLst>
          </p:cNvPr>
          <p:cNvGraphicFramePr/>
          <p:nvPr>
            <p:extLst>
              <p:ext uri="{D42A27DB-BD31-4B8C-83A1-F6EECF244321}">
                <p14:modId xmlns:p14="http://schemas.microsoft.com/office/powerpoint/2010/main" val="3740331719"/>
              </p:ext>
            </p:extLst>
          </p:nvPr>
        </p:nvGraphicFramePr>
        <p:xfrm>
          <a:off x="69118" y="2198848"/>
          <a:ext cx="6468861" cy="457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850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title"/>
          </p:nvPr>
        </p:nvSpPr>
        <p:spPr>
          <a:xfrm>
            <a:off x="572493" y="238539"/>
            <a:ext cx="11018520" cy="1434415"/>
          </a:xfrm>
        </p:spPr>
        <p:txBody>
          <a:bodyPr anchor="b">
            <a:normAutofit/>
          </a:bodyPr>
          <a:lstStyle/>
          <a:p>
            <a:r>
              <a:rPr lang="en-US" sz="5400"/>
              <a:t> Views</a:t>
            </a:r>
          </a:p>
        </p:txBody>
      </p:sp>
      <p:sp>
        <p:nvSpPr>
          <p:cNvPr id="15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0C15B96-0FED-651A-1108-85949399B9D0}"/>
              </a:ext>
            </a:extLst>
          </p:cNvPr>
          <p:cNvSpPr>
            <a:spLocks noGrp="1"/>
          </p:cNvSpPr>
          <p:nvPr>
            <p:ph idx="1"/>
          </p:nvPr>
        </p:nvSpPr>
        <p:spPr>
          <a:xfrm>
            <a:off x="572493" y="2071316"/>
            <a:ext cx="6713552" cy="4119172"/>
          </a:xfrm>
        </p:spPr>
        <p:txBody>
          <a:bodyPr vert="horz" lIns="91440" tIns="45720" rIns="91440" bIns="45720" rtlCol="0" anchor="t">
            <a:normAutofit/>
          </a:bodyPr>
          <a:lstStyle/>
          <a:p>
            <a:pPr marL="0" indent="0">
              <a:buNone/>
            </a:pPr>
            <a:r>
              <a:rPr lang="en-US" sz="2000" b="1">
                <a:ea typeface="+mn-lt"/>
                <a:cs typeface="+mn-lt"/>
              </a:rPr>
              <a:t>Report View:</a:t>
            </a:r>
          </a:p>
          <a:p>
            <a:pPr marL="0" indent="0">
              <a:buNone/>
            </a:pPr>
            <a:r>
              <a:rPr lang="en-US" sz="2000">
                <a:ea typeface="+mn-lt"/>
                <a:cs typeface="+mn-lt"/>
              </a:rPr>
              <a:t>Showcases data insights through charts, graphs, and customizable visuals. Enables users to interact with visualizations for deeper exploration. </a:t>
            </a:r>
          </a:p>
          <a:p>
            <a:pPr marL="0" indent="0">
              <a:buNone/>
            </a:pPr>
            <a:r>
              <a:rPr lang="en-US" sz="2000" b="1">
                <a:ea typeface="+mn-lt"/>
                <a:cs typeface="+mn-lt"/>
              </a:rPr>
              <a:t>Table View:</a:t>
            </a:r>
            <a:r>
              <a:rPr lang="en-US" sz="2000">
                <a:ea typeface="+mn-lt"/>
                <a:cs typeface="+mn-lt"/>
              </a:rPr>
              <a:t> </a:t>
            </a:r>
          </a:p>
          <a:p>
            <a:pPr marL="0" indent="0">
              <a:buNone/>
            </a:pPr>
            <a:r>
              <a:rPr lang="en-US" sz="2000">
                <a:ea typeface="+mn-lt"/>
                <a:cs typeface="+mn-lt"/>
              </a:rPr>
              <a:t>Displays raw data in a tabular format for closer examination and analysis. Allows users to filter and sort data based on specific criteria. </a:t>
            </a:r>
          </a:p>
          <a:p>
            <a:pPr marL="0" indent="0">
              <a:buNone/>
            </a:pPr>
            <a:r>
              <a:rPr lang="en-US" sz="2000" b="1">
                <a:ea typeface="+mn-lt"/>
                <a:cs typeface="+mn-lt"/>
              </a:rPr>
              <a:t>Model View:</a:t>
            </a:r>
            <a:r>
              <a:rPr lang="en-US" sz="2000">
                <a:ea typeface="+mn-lt"/>
                <a:cs typeface="+mn-lt"/>
              </a:rPr>
              <a:t> </a:t>
            </a:r>
          </a:p>
          <a:p>
            <a:pPr marL="0" indent="0">
              <a:buNone/>
            </a:pPr>
            <a:r>
              <a:rPr lang="en-US" sz="2000">
                <a:ea typeface="+mn-lt"/>
                <a:cs typeface="+mn-lt"/>
              </a:rPr>
              <a:t>Displays the data model's schema, illustrating connections between tables and their attributes. Aids in comprehending data hierarchies and relationships for efficient querying.</a:t>
            </a:r>
            <a:endParaRPr lang="en-US" sz="2000">
              <a:ea typeface="Calibri"/>
              <a:cs typeface="Calibri"/>
            </a:endParaRPr>
          </a:p>
        </p:txBody>
      </p:sp>
      <p:pic>
        <p:nvPicPr>
          <p:cNvPr id="7" name="Picture 6" descr="Microsoft Power BI - TEKenable">
            <a:extLst>
              <a:ext uri="{FF2B5EF4-FFF2-40B4-BE49-F238E27FC236}">
                <a16:creationId xmlns:a16="http://schemas.microsoft.com/office/drawing/2014/main" id="{6C6D5E1F-11D6-E902-5734-D58359FEBED7}"/>
              </a:ext>
            </a:extLst>
          </p:cNvPr>
          <p:cNvPicPr>
            <a:picLocks noChangeAspect="1"/>
          </p:cNvPicPr>
          <p:nvPr/>
        </p:nvPicPr>
        <p:blipFill rotWithShape="1">
          <a:blip r:embed="rId2"/>
          <a:srcRect r="4678" b="-12"/>
          <a:stretch/>
        </p:blipFill>
        <p:spPr>
          <a:xfrm>
            <a:off x="7675658" y="2093976"/>
            <a:ext cx="3941064" cy="40965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Data Transformation with Web Scraper.">
            <a:extLst>
              <a:ext uri="{FF2B5EF4-FFF2-40B4-BE49-F238E27FC236}">
                <a16:creationId xmlns:a16="http://schemas.microsoft.com/office/drawing/2014/main" id="{F32E21A0-A81F-83DD-3D39-45C45DF9D512}"/>
              </a:ext>
            </a:extLst>
          </p:cNvPr>
          <p:cNvPicPr>
            <a:picLocks noChangeAspect="1"/>
          </p:cNvPicPr>
          <p:nvPr/>
        </p:nvPicPr>
        <p:blipFill rotWithShape="1">
          <a:blip r:embed="rId2"/>
          <a:srcRect l="23288" r="26140"/>
          <a:stretch/>
        </p:blipFill>
        <p:spPr>
          <a:xfrm>
            <a:off x="1" y="10"/>
            <a:ext cx="6936390" cy="6857990"/>
          </a:xfrm>
          <a:prstGeom prst="rect">
            <a:avLst/>
          </a:prstGeom>
        </p:spPr>
      </p:pic>
      <p:graphicFrame>
        <p:nvGraphicFramePr>
          <p:cNvPr id="45" name="Content Placeholder">
            <a:extLst>
              <a:ext uri="{FF2B5EF4-FFF2-40B4-BE49-F238E27FC236}">
                <a16:creationId xmlns:a16="http://schemas.microsoft.com/office/drawing/2014/main" id="{3EC78F13-7F4A-DAFA-8A34-96C0A696A850}"/>
              </a:ext>
            </a:extLst>
          </p:cNvPr>
          <p:cNvGraphicFramePr/>
          <p:nvPr>
            <p:extLst>
              <p:ext uri="{D42A27DB-BD31-4B8C-83A1-F6EECF244321}">
                <p14:modId xmlns:p14="http://schemas.microsoft.com/office/powerpoint/2010/main" val="716879599"/>
              </p:ext>
            </p:extLst>
          </p:nvPr>
        </p:nvGraphicFramePr>
        <p:xfrm>
          <a:off x="7139405" y="529201"/>
          <a:ext cx="4953982" cy="5927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Hotel Bookings Analysis Dashboard On Power BI</vt:lpstr>
      <vt:lpstr>What is Power BI?</vt:lpstr>
      <vt:lpstr>Importance of Power BI</vt:lpstr>
      <vt:lpstr>Import Data, Direct Query, Live Connection</vt:lpstr>
      <vt:lpstr>Data Modeling</vt:lpstr>
      <vt:lpstr>Facts &amp; Dimensions</vt:lpstr>
      <vt:lpstr>Star Schema</vt:lpstr>
      <vt:lpstr> Views</vt:lpstr>
      <vt:lpstr>PowerPoint Presentation</vt:lpstr>
      <vt:lpstr>PowerPoint Presentation</vt:lpstr>
      <vt:lpstr>PowerPoint Presentation</vt:lpstr>
      <vt:lpstr>PowerPoint Presentation</vt:lpstr>
      <vt:lpstr>PowerPoint Presentation</vt:lpstr>
      <vt:lpstr>Bookmarks &amp; Selection</vt:lpstr>
      <vt:lpstr>Performance Analyzer</vt:lpstr>
      <vt:lpstr>Drill Down</vt:lpstr>
      <vt:lpstr>Custom Visuals </vt:lpstr>
      <vt:lpstr>Data Security in Power BI</vt:lpstr>
      <vt:lpstr>PowerPoint Presentation</vt:lpstr>
      <vt:lpstr>Power BI Services</vt:lpstr>
      <vt:lpstr>Power BI Services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552</cp:revision>
  <dcterms:created xsi:type="dcterms:W3CDTF">2023-11-26T08:31:41Z</dcterms:created>
  <dcterms:modified xsi:type="dcterms:W3CDTF">2023-12-11T09:48:53Z</dcterms:modified>
</cp:coreProperties>
</file>